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6858000" cx="12188825"/>
  <p:notesSz cx="6858000" cy="9144000"/>
  <p:embeddedFontLst>
    <p:embeddedFont>
      <p:font typeface="Century Gothic"/>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CenturyGothic-boldItalic.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CenturyGothic-regular.fntdata"/><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CenturyGothic-italic.fntdata"/><Relationship Id="rId6" Type="http://schemas.openxmlformats.org/officeDocument/2006/relationships/slide" Target="slides/slide2.xml"/><Relationship Id="rId18" Type="http://schemas.openxmlformats.org/officeDocument/2006/relationships/font" Target="fonts/CenturyGothic-bold.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t" bIns="91425" lIns="91425" rIns="91425" tIns="91425"/>
          <a:lstStyle>
            <a:lvl1pPr indent="0" lvl="0" marL="0" marR="0" rtl="0" algn="l">
              <a:spcBef>
                <a:spcPts val="0"/>
              </a:spcBef>
              <a:buNone/>
              <a:defRPr b="0" i="0" sz="1200" u="none" cap="none" strike="noStrike">
                <a:solidFill>
                  <a:schemeClr val="dk2"/>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t" bIns="91425" lIns="91425" rIns="91425" tIns="91425"/>
          <a:lstStyle>
            <a:lvl1pPr indent="0" lvl="0" marL="0" marR="0" rtl="0" algn="r">
              <a:spcBef>
                <a:spcPts val="0"/>
              </a:spcBef>
              <a:buNone/>
              <a:defRPr b="0" i="0" sz="1200" u="none" cap="none" strike="noStrike">
                <a:solidFill>
                  <a:schemeClr val="dk2"/>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5" name="Shape 5"/>
          <p:cNvSpPr/>
          <p:nvPr>
            <p:ph idx="3"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0" algn="l">
              <a:spcBef>
                <a:spcPts val="0"/>
              </a:spcBef>
              <a:buChar char="●"/>
              <a:defRPr b="0" i="0" sz="1600" u="none" cap="none" strike="noStrike">
                <a:solidFill>
                  <a:schemeClr val="dk2"/>
                </a:solidFill>
                <a:latin typeface="Century Gothic"/>
                <a:ea typeface="Century Gothic"/>
                <a:cs typeface="Century Gothic"/>
                <a:sym typeface="Century Gothic"/>
              </a:defRPr>
            </a:lvl1pPr>
            <a:lvl2pPr indent="-12592" lvl="1" marL="609493" marR="0" rtl="0" algn="l">
              <a:spcBef>
                <a:spcPts val="0"/>
              </a:spcBef>
              <a:buChar char="○"/>
              <a:defRPr b="0" i="0" sz="1600" u="none" cap="none" strike="noStrike">
                <a:solidFill>
                  <a:schemeClr val="dk2"/>
                </a:solidFill>
                <a:latin typeface="Century Gothic"/>
                <a:ea typeface="Century Gothic"/>
                <a:cs typeface="Century Gothic"/>
                <a:sym typeface="Century Gothic"/>
              </a:defRPr>
            </a:lvl2pPr>
            <a:lvl3pPr indent="-12487" lvl="2" marL="1218987" marR="0" rtl="0" algn="l">
              <a:spcBef>
                <a:spcPts val="0"/>
              </a:spcBef>
              <a:buChar char="■"/>
              <a:defRPr b="0" i="0" sz="1600" u="none" cap="none" strike="noStrike">
                <a:solidFill>
                  <a:schemeClr val="dk2"/>
                </a:solidFill>
                <a:latin typeface="Century Gothic"/>
                <a:ea typeface="Century Gothic"/>
                <a:cs typeface="Century Gothic"/>
                <a:sym typeface="Century Gothic"/>
              </a:defRPr>
            </a:lvl3pPr>
            <a:lvl4pPr indent="-12380" lvl="3" marL="1828480" marR="0" rtl="0" algn="l">
              <a:spcBef>
                <a:spcPts val="0"/>
              </a:spcBef>
              <a:buChar char="●"/>
              <a:defRPr b="0" i="0" sz="1600" u="none" cap="none" strike="noStrike">
                <a:solidFill>
                  <a:schemeClr val="dk2"/>
                </a:solidFill>
                <a:latin typeface="Century Gothic"/>
                <a:ea typeface="Century Gothic"/>
                <a:cs typeface="Century Gothic"/>
                <a:sym typeface="Century Gothic"/>
              </a:defRPr>
            </a:lvl4pPr>
            <a:lvl5pPr indent="-12273" lvl="4" marL="2437973" marR="0" rtl="0" algn="l">
              <a:spcBef>
                <a:spcPts val="0"/>
              </a:spcBef>
              <a:buChar char="○"/>
              <a:defRPr b="0" i="0" sz="1600" u="none" cap="none" strike="noStrike">
                <a:solidFill>
                  <a:schemeClr val="dk2"/>
                </a:solidFill>
                <a:latin typeface="Century Gothic"/>
                <a:ea typeface="Century Gothic"/>
                <a:cs typeface="Century Gothic"/>
                <a:sym typeface="Century Gothic"/>
              </a:defRPr>
            </a:lvl5pPr>
            <a:lvl6pPr indent="-12167" lvl="5" marL="3047467" marR="0" rtl="0" algn="l">
              <a:spcBef>
                <a:spcPts val="0"/>
              </a:spcBef>
              <a:buChar char="■"/>
              <a:defRPr b="0" i="0" sz="16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Char char="●"/>
              <a:defRPr b="0" i="0" sz="16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Char char="○"/>
              <a:defRPr b="0" i="0" sz="16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Char char="■"/>
              <a:defRPr b="0" i="0" sz="1600" u="none" cap="none" strike="noStrike">
                <a:solidFill>
                  <a:schemeClr val="dk1"/>
                </a:solidFill>
                <a:latin typeface="Century Gothic"/>
                <a:ea typeface="Century Gothic"/>
                <a:cs typeface="Century Gothic"/>
                <a:sym typeface="Century Gothic"/>
              </a:defRPr>
            </a:lvl9pPr>
          </a:lstStyle>
          <a:p/>
        </p:txBody>
      </p:sp>
      <p:sp>
        <p:nvSpPr>
          <p:cNvPr id="7" name="Shape 7"/>
          <p:cNvSpPr txBox="1"/>
          <p:nvPr>
            <p:ph idx="11" type="ftr"/>
          </p:nvPr>
        </p:nvSpPr>
        <p:spPr>
          <a:xfrm>
            <a:off x="0" y="8685213"/>
            <a:ext cx="2971799" cy="457200"/>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chemeClr val="dk2"/>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8" name="Shape 8"/>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b="0" i="0" lang="en-US" sz="1200" u="none" cap="none" strike="noStrike">
                <a:solidFill>
                  <a:schemeClr val="dk2"/>
                </a:solidFill>
                <a:latin typeface="Century Gothic"/>
                <a:ea typeface="Century Gothic"/>
                <a:cs typeface="Century Gothic"/>
                <a:sym typeface="Century Gothic"/>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Shape 8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83" name="Shape 8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Shape 14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43" name="Shape 143"/>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Shape 162"/>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
        <p:nvSpPr>
          <p:cNvPr id="163" name="Shape 163"/>
          <p:cNvSpPr txBox="1"/>
          <p:nvPr>
            <p:ph idx="1" type="body"/>
          </p:nvPr>
        </p:nvSpPr>
        <p:spPr>
          <a:xfrm>
            <a:off x="685800" y="4343400"/>
            <a:ext cx="5486400" cy="4114800"/>
          </a:xfrm>
          <a:prstGeom prst="rect">
            <a:avLst/>
          </a:prstGeom>
        </p:spPr>
        <p:txBody>
          <a:bodyPr anchorCtr="0" anchor="t" bIns="91425" lIns="91425" rIns="91425" tIns="91425">
            <a:noAutofit/>
          </a:bodyPr>
          <a:lstStyle/>
          <a:p>
            <a:pPr lvl="0">
              <a:spcBef>
                <a:spcPts val="0"/>
              </a:spcBef>
              <a:buNone/>
            </a:pPr>
            <a:r>
              <a:t/>
            </a:r>
            <a:endParaRPr/>
          </a:p>
        </p:txBody>
      </p:sp>
      <p:sp>
        <p:nvSpPr>
          <p:cNvPr id="164" name="Shape 164"/>
          <p:cNvSpPr txBox="1"/>
          <p:nvPr>
            <p:ph idx="12" type="sldNum"/>
          </p:nvPr>
        </p:nvSpPr>
        <p:spPr>
          <a:xfrm>
            <a:off x="3884612" y="8685213"/>
            <a:ext cx="2971800" cy="457200"/>
          </a:xfrm>
          <a:prstGeom prst="rect">
            <a:avLst/>
          </a:prstGeom>
        </p:spPr>
        <p:txBody>
          <a:bodyPr anchorCtr="0" anchor="b" bIns="45700" lIns="91425" rIns="91425" tIns="45700">
            <a:noAutofit/>
          </a:bodyPr>
          <a:lstStyle/>
          <a:p>
            <a:pPr lvl="0">
              <a:spcBef>
                <a:spcPts val="0"/>
              </a:spcBef>
              <a:buClr>
                <a:srgbClr val="000000"/>
              </a:buClr>
              <a:buSzPct val="25000"/>
              <a:buFont typeface="Arial"/>
              <a:buNone/>
            </a:pPr>
            <a:fld id="{00000000-1234-1234-1234-123412341234}" type="slidenum">
              <a:rPr lang="en-US"/>
              <a:t>‹#›</a:t>
            </a:fld>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170" name="Shape 17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t/>
            </a:r>
            <a:endParaRPr b="0" i="0" sz="1600" u="none" cap="none" strike="noStrike">
              <a:solidFill>
                <a:schemeClr val="dk2"/>
              </a:solidFill>
              <a:latin typeface="Century Gothic"/>
              <a:ea typeface="Century Gothic"/>
              <a:cs typeface="Century Gothic"/>
              <a:sym typeface="Century Gothic"/>
            </a:endParaRPr>
          </a:p>
        </p:txBody>
      </p:sp>
      <p:sp>
        <p:nvSpPr>
          <p:cNvPr id="171" name="Shape 171"/>
          <p:cNvSpPr txBox="1"/>
          <p:nvPr>
            <p:ph idx="12" type="sldNum"/>
          </p:nvPr>
        </p:nvSpPr>
        <p:spPr>
          <a:xfrm>
            <a:off x="3884612" y="8685213"/>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None/>
            </a:pPr>
            <a:fld id="{00000000-1234-1234-1234-123412341234}" type="slidenum">
              <a:rPr lang="en-US" sz="1200">
                <a:solidFill>
                  <a:schemeClr val="dk2"/>
                </a:solidFill>
                <a:latin typeface="Century Gothic"/>
                <a:ea typeface="Century Gothic"/>
                <a:cs typeface="Century Gothic"/>
                <a:sym typeface="Century Gothic"/>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Shape 8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89" name="Shape 89"/>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95" name="Shape 9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07" name="Shape 10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14" name="Shape 114"/>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Shape 11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20" name="Shape 120"/>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Shape 12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25" name="Shape 125"/>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9" name="Shape 129"/>
        <p:cNvGrpSpPr/>
        <p:nvPr/>
      </p:nvGrpSpPr>
      <p:grpSpPr>
        <a:xfrm>
          <a:off x="0" y="0"/>
          <a:ext cx="0" cy="0"/>
          <a:chOff x="0" y="0"/>
          <a:chExt cx="0" cy="0"/>
        </a:xfrm>
      </p:grpSpPr>
      <p:sp>
        <p:nvSpPr>
          <p:cNvPr id="130" name="Shape 13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31" name="Shape 131"/>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37" name="Shape 137"/>
          <p:cNvSpPr/>
          <p:nvPr>
            <p:ph idx="2" type="sldImg"/>
          </p:nvPr>
        </p:nvSpPr>
        <p:spPr>
          <a:xfrm>
            <a:off x="381000" y="685800"/>
            <a:ext cx="6096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title">
  <p:cSld name="Title Slide">
    <p:bg>
      <p:bgPr>
        <a:blipFill rotWithShape="1">
          <a:blip r:embed="rId2">
            <a:alphaModFix/>
          </a:blip>
          <a:stretch>
            <a:fillRect b="0" l="0" r="0" t="0"/>
          </a:stretch>
        </a:blipFill>
      </p:bgPr>
    </p:bg>
    <p:spTree>
      <p:nvGrpSpPr>
        <p:cNvPr id="16" name="Shape 16"/>
        <p:cNvGrpSpPr/>
        <p:nvPr/>
      </p:nvGrpSpPr>
      <p:grpSpPr>
        <a:xfrm>
          <a:off x="0" y="0"/>
          <a:ext cx="0" cy="0"/>
          <a:chOff x="0" y="0"/>
          <a:chExt cx="0" cy="0"/>
        </a:xfrm>
      </p:grpSpPr>
      <p:sp>
        <p:nvSpPr>
          <p:cNvPr id="17" name="Shape 17"/>
          <p:cNvSpPr txBox="1"/>
          <p:nvPr>
            <p:ph type="ctrTitle"/>
          </p:nvPr>
        </p:nvSpPr>
        <p:spPr>
          <a:xfrm>
            <a:off x="4672382" y="1498600"/>
            <a:ext cx="7008574" cy="3298824"/>
          </a:xfrm>
          <a:prstGeom prst="rect">
            <a:avLst/>
          </a:prstGeom>
          <a:noFill/>
          <a:ln>
            <a:noFill/>
          </a:ln>
        </p:spPr>
        <p:txBody>
          <a:bodyPr anchorCtr="0" anchor="b" bIns="91425" lIns="91425" rIns="91425" tIns="91425"/>
          <a:lstStyle>
            <a:lvl1pPr indent="0" lvl="0" marL="0" marR="0" rtl="0" algn="l">
              <a:lnSpc>
                <a:spcPct val="90000"/>
              </a:lnSpc>
              <a:spcBef>
                <a:spcPts val="0"/>
              </a:spcBef>
              <a:buClr>
                <a:schemeClr val="dk1"/>
              </a:buClr>
              <a:buFont typeface="Century Gothic"/>
              <a:buNone/>
              <a:defRPr b="0" i="0" sz="5400" u="none" cap="none" strike="noStrike">
                <a:solidFill>
                  <a:schemeClr val="dk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8" name="Shape 18"/>
          <p:cNvSpPr txBox="1"/>
          <p:nvPr>
            <p:ph idx="1" type="subTitle"/>
          </p:nvPr>
        </p:nvSpPr>
        <p:spPr>
          <a:xfrm>
            <a:off x="4672382" y="4927600"/>
            <a:ext cx="7008574" cy="1244599"/>
          </a:xfrm>
          <a:prstGeom prst="rect">
            <a:avLst/>
          </a:prstGeom>
          <a:noFill/>
          <a:ln>
            <a:noFill/>
          </a:ln>
        </p:spPr>
        <p:txBody>
          <a:bodyPr anchorCtr="0" anchor="t" bIns="91425" lIns="91425" rIns="91425" tIns="91425"/>
          <a:lstStyle>
            <a:lvl1pPr indent="0" lvl="0" marL="0" marR="0" rtl="0" algn="l">
              <a:lnSpc>
                <a:spcPct val="95000"/>
              </a:lnSpc>
              <a:spcBef>
                <a:spcPts val="0"/>
              </a:spcBef>
              <a:buClr>
                <a:schemeClr val="dk1"/>
              </a:buClr>
              <a:buFont typeface="Arial"/>
              <a:buNone/>
              <a:defRPr b="0" i="0" sz="2800" u="none" cap="none" strike="noStrike">
                <a:solidFill>
                  <a:schemeClr val="dk1"/>
                </a:solidFill>
                <a:latin typeface="Century Gothic"/>
                <a:ea typeface="Century Gothic"/>
                <a:cs typeface="Century Gothic"/>
                <a:sym typeface="Century Gothic"/>
              </a:defRPr>
            </a:lvl1pPr>
            <a:lvl2pPr indent="-12592" lvl="1" marL="609493" marR="0" rtl="0" algn="ctr">
              <a:lnSpc>
                <a:spcPct val="95000"/>
              </a:lnSpc>
              <a:spcBef>
                <a:spcPts val="1066"/>
              </a:spcBef>
              <a:buClr>
                <a:srgbClr val="8E94AB"/>
              </a:buClr>
              <a:buFont typeface="Century Gothic"/>
              <a:buNone/>
              <a:defRPr b="0" i="0" sz="2000" u="none" cap="none" strike="noStrike">
                <a:solidFill>
                  <a:srgbClr val="8E94AB"/>
                </a:solidFill>
                <a:latin typeface="Century Gothic"/>
                <a:ea typeface="Century Gothic"/>
                <a:cs typeface="Century Gothic"/>
                <a:sym typeface="Century Gothic"/>
              </a:defRPr>
            </a:lvl2pPr>
            <a:lvl3pPr indent="-12487" lvl="2" marL="1218987" marR="0" rtl="0" algn="ctr">
              <a:lnSpc>
                <a:spcPct val="95000"/>
              </a:lnSpc>
              <a:spcBef>
                <a:spcPts val="1066"/>
              </a:spcBef>
              <a:buClr>
                <a:srgbClr val="8E94AB"/>
              </a:buClr>
              <a:buFont typeface="Century Gothic"/>
              <a:buNone/>
              <a:defRPr b="0" i="0" sz="1800" u="none" cap="none" strike="noStrike">
                <a:solidFill>
                  <a:srgbClr val="8E94AB"/>
                </a:solidFill>
                <a:latin typeface="Century Gothic"/>
                <a:ea typeface="Century Gothic"/>
                <a:cs typeface="Century Gothic"/>
                <a:sym typeface="Century Gothic"/>
              </a:defRPr>
            </a:lvl3pPr>
            <a:lvl4pPr indent="-12380" lvl="3" marL="1828480" marR="0" rtl="0" algn="ctr">
              <a:lnSpc>
                <a:spcPct val="95000"/>
              </a:lnSpc>
              <a:spcBef>
                <a:spcPts val="1066"/>
              </a:spcBef>
              <a:buClr>
                <a:srgbClr val="8E94AB"/>
              </a:buClr>
              <a:buFont typeface="Century Gothic"/>
              <a:buNone/>
              <a:defRPr b="0" i="0" sz="1800" u="none" cap="none" strike="noStrike">
                <a:solidFill>
                  <a:srgbClr val="8E94AB"/>
                </a:solidFill>
                <a:latin typeface="Century Gothic"/>
                <a:ea typeface="Century Gothic"/>
                <a:cs typeface="Century Gothic"/>
                <a:sym typeface="Century Gothic"/>
              </a:defRPr>
            </a:lvl4pPr>
            <a:lvl5pPr indent="-12273" lvl="4" marL="2437973" marR="0" rtl="0" algn="ctr">
              <a:lnSpc>
                <a:spcPct val="95000"/>
              </a:lnSpc>
              <a:spcBef>
                <a:spcPts val="1066"/>
              </a:spcBef>
              <a:buClr>
                <a:srgbClr val="8E94AB"/>
              </a:buClr>
              <a:buFont typeface="Century Gothic"/>
              <a:buNone/>
              <a:defRPr b="0" i="0" sz="1800" u="none" cap="none" strike="noStrike">
                <a:solidFill>
                  <a:srgbClr val="8E94AB"/>
                </a:solidFill>
                <a:latin typeface="Century Gothic"/>
                <a:ea typeface="Century Gothic"/>
                <a:cs typeface="Century Gothic"/>
                <a:sym typeface="Century Gothic"/>
              </a:defRPr>
            </a:lvl5pPr>
            <a:lvl6pPr indent="-12167" lvl="5" marL="3047467" marR="0" rtl="0" algn="ctr">
              <a:lnSpc>
                <a:spcPct val="95000"/>
              </a:lnSpc>
              <a:spcBef>
                <a:spcPts val="1066"/>
              </a:spcBef>
              <a:buClr>
                <a:srgbClr val="8E94AB"/>
              </a:buClr>
              <a:buFont typeface="Century Gothic"/>
              <a:buNone/>
              <a:defRPr b="0" i="0" sz="1800" u="none" cap="none" strike="noStrike">
                <a:solidFill>
                  <a:srgbClr val="8E94AB"/>
                </a:solidFill>
                <a:latin typeface="Century Gothic"/>
                <a:ea typeface="Century Gothic"/>
                <a:cs typeface="Century Gothic"/>
                <a:sym typeface="Century Gothic"/>
              </a:defRPr>
            </a:lvl6pPr>
            <a:lvl7pPr indent="-12060" lvl="6" marL="3656960" marR="0" rtl="0" algn="ctr">
              <a:lnSpc>
                <a:spcPct val="95000"/>
              </a:lnSpc>
              <a:spcBef>
                <a:spcPts val="1066"/>
              </a:spcBef>
              <a:buClr>
                <a:srgbClr val="8E94AB"/>
              </a:buClr>
              <a:buFont typeface="Century Gothic"/>
              <a:buNone/>
              <a:defRPr b="0" i="0" sz="1800" u="none" cap="none" strike="noStrike">
                <a:solidFill>
                  <a:srgbClr val="8E94AB"/>
                </a:solidFill>
                <a:latin typeface="Century Gothic"/>
                <a:ea typeface="Century Gothic"/>
                <a:cs typeface="Century Gothic"/>
                <a:sym typeface="Century Gothic"/>
              </a:defRPr>
            </a:lvl7pPr>
            <a:lvl8pPr indent="-11953" lvl="7" marL="4266453" marR="0" rtl="0" algn="ctr">
              <a:lnSpc>
                <a:spcPct val="95000"/>
              </a:lnSpc>
              <a:spcBef>
                <a:spcPts val="1066"/>
              </a:spcBef>
              <a:buClr>
                <a:srgbClr val="8E94AB"/>
              </a:buClr>
              <a:buFont typeface="Century Gothic"/>
              <a:buNone/>
              <a:defRPr b="0" i="0" sz="1800" u="none" cap="none" strike="noStrike">
                <a:solidFill>
                  <a:srgbClr val="8E94AB"/>
                </a:solidFill>
                <a:latin typeface="Century Gothic"/>
                <a:ea typeface="Century Gothic"/>
                <a:cs typeface="Century Gothic"/>
                <a:sym typeface="Century Gothic"/>
              </a:defRPr>
            </a:lvl8pPr>
            <a:lvl9pPr indent="-11846" lvl="8" marL="4875947" marR="0" rtl="0" algn="ctr">
              <a:lnSpc>
                <a:spcPct val="95000"/>
              </a:lnSpc>
              <a:spcBef>
                <a:spcPts val="1066"/>
              </a:spcBef>
              <a:buClr>
                <a:srgbClr val="8E94AB"/>
              </a:buClr>
              <a:buFont typeface="Century Gothic"/>
              <a:buNone/>
              <a:defRPr b="0" i="0" sz="1800" u="none" cap="none" strike="noStrike">
                <a:solidFill>
                  <a:srgbClr val="8E94AB"/>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x">
  <p:cSld name="Title and Vertical Text">
    <p:spTree>
      <p:nvGrpSpPr>
        <p:cNvPr id="69" name="Shape 69"/>
        <p:cNvGrpSpPr/>
        <p:nvPr/>
      </p:nvGrpSpPr>
      <p:grpSpPr>
        <a:xfrm>
          <a:off x="0" y="0"/>
          <a:ext cx="0" cy="0"/>
          <a:chOff x="0" y="0"/>
          <a:chExt cx="0" cy="0"/>
        </a:xfrm>
      </p:grpSpPr>
      <p:sp>
        <p:nvSpPr>
          <p:cNvPr id="70" name="Shape 70"/>
          <p:cNvSpPr txBox="1"/>
          <p:nvPr>
            <p:ph type="title"/>
          </p:nvPr>
        </p:nvSpPr>
        <p:spPr>
          <a:xfrm>
            <a:off x="1117308" y="76200"/>
            <a:ext cx="10157353" cy="1397000"/>
          </a:xfrm>
          <a:prstGeom prst="rect">
            <a:avLst/>
          </a:prstGeom>
          <a:noFill/>
          <a:ln>
            <a:noFill/>
          </a:ln>
        </p:spPr>
        <p:txBody>
          <a:bodyPr anchorCtr="0" anchor="b" bIns="91425" lIns="91425" rIns="91425" tIns="91425"/>
          <a:lstStyle>
            <a:lvl1pPr indent="0" lvl="0" marL="0" marR="0" rtl="0" algn="l">
              <a:lnSpc>
                <a:spcPct val="85000"/>
              </a:lnSpc>
              <a:spcBef>
                <a:spcPts val="0"/>
              </a:spcBef>
              <a:buClr>
                <a:schemeClr val="dk1"/>
              </a:buClr>
              <a:buFont typeface="Century Gothic"/>
              <a:buNone/>
              <a:defRPr b="0" i="0" sz="4400" u="none" cap="none" strike="noStrike">
                <a:solidFill>
                  <a:schemeClr val="dk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1" name="Shape 71"/>
          <p:cNvSpPr txBox="1"/>
          <p:nvPr>
            <p:ph idx="1" type="body"/>
          </p:nvPr>
        </p:nvSpPr>
        <p:spPr>
          <a:xfrm rot="5400000">
            <a:off x="3960786" y="-1141677"/>
            <a:ext cx="4470399" cy="10157353"/>
          </a:xfrm>
          <a:prstGeom prst="rect">
            <a:avLst/>
          </a:prstGeom>
          <a:noFill/>
          <a:ln>
            <a:noFill/>
          </a:ln>
        </p:spPr>
        <p:txBody>
          <a:bodyPr anchorCtr="0" anchor="t" bIns="91425" lIns="91425" rIns="91425" tIns="91425"/>
          <a:lstStyle>
            <a:lvl1pPr indent="-152347" lvl="0" marL="304747" marR="0" rtl="0" algn="l">
              <a:lnSpc>
                <a:spcPct val="95000"/>
              </a:lnSpc>
              <a:spcBef>
                <a:spcPts val="1866"/>
              </a:spcBef>
              <a:buClr>
                <a:schemeClr val="dk1"/>
              </a:buClr>
              <a:buSzPct val="100000"/>
              <a:buFont typeface="Arial"/>
              <a:buChar char="•"/>
              <a:defRPr b="0" i="0" sz="2400" u="none" cap="none" strike="noStrike">
                <a:solidFill>
                  <a:schemeClr val="dk1"/>
                </a:solidFill>
                <a:latin typeface="Century Gothic"/>
                <a:ea typeface="Century Gothic"/>
                <a:cs typeface="Century Gothic"/>
                <a:sym typeface="Century Gothic"/>
              </a:defRPr>
            </a:lvl1pPr>
            <a:lvl2pPr indent="-185291" lvl="1" marL="731392" marR="0" rtl="0" algn="l">
              <a:lnSpc>
                <a:spcPct val="95000"/>
              </a:lnSpc>
              <a:spcBef>
                <a:spcPts val="1066"/>
              </a:spcBef>
              <a:buClr>
                <a:schemeClr val="dk1"/>
              </a:buClr>
              <a:buSzPct val="100000"/>
              <a:buFont typeface="Century Gothic"/>
              <a:buChar char="–"/>
              <a:defRPr b="0" i="0" sz="2000" u="none" cap="none" strike="noStrike">
                <a:solidFill>
                  <a:schemeClr val="dk1"/>
                </a:solidFill>
                <a:latin typeface="Century Gothic"/>
                <a:ea typeface="Century Gothic"/>
                <a:cs typeface="Century Gothic"/>
                <a:sym typeface="Century Gothic"/>
              </a:defRPr>
            </a:lvl2pPr>
            <a:lvl3pPr indent="-192836" lvl="2" marL="1158037"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3pPr>
            <a:lvl4pPr indent="-200383" lvl="3" marL="1584683"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4pPr>
            <a:lvl5pPr indent="-195228" lvl="4" marL="2011328"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5pPr>
            <a:lvl6pPr indent="-214203" lvl="5" marL="2437973"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6pPr>
            <a:lvl7pPr indent="-209048" lvl="6" marL="2864619"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7pPr>
            <a:lvl8pPr indent="-203893" lvl="7" marL="3291263"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8pPr>
            <a:lvl9pPr indent="-208888" lvl="8" marL="3778859"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9pPr>
          </a:lstStyle>
          <a:p/>
        </p:txBody>
      </p:sp>
      <p:sp>
        <p:nvSpPr>
          <p:cNvPr id="72" name="Shape 72"/>
          <p:cNvSpPr txBox="1"/>
          <p:nvPr>
            <p:ph idx="10" type="dt"/>
          </p:nvPr>
        </p:nvSpPr>
        <p:spPr>
          <a:xfrm>
            <a:off x="1117308" y="6400801"/>
            <a:ext cx="2742485" cy="320675"/>
          </a:xfrm>
          <a:prstGeom prst="rect">
            <a:avLst/>
          </a:prstGeom>
          <a:noFill/>
          <a:ln>
            <a:noFill/>
          </a:ln>
        </p:spPr>
        <p:txBody>
          <a:bodyPr anchorCtr="0" anchor="b" bIns="91425" lIns="91425" rIns="91425" tIns="91425"/>
          <a:lstStyle>
            <a:lvl1pPr indent="0" lvl="0" marL="0" marR="0" rtl="0" algn="l">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73" name="Shape 73"/>
          <p:cNvSpPr txBox="1"/>
          <p:nvPr>
            <p:ph idx="11" type="ftr"/>
          </p:nvPr>
        </p:nvSpPr>
        <p:spPr>
          <a:xfrm>
            <a:off x="3907842" y="6400801"/>
            <a:ext cx="6216301" cy="320675"/>
          </a:xfrm>
          <a:prstGeom prst="rect">
            <a:avLst/>
          </a:prstGeom>
          <a:noFill/>
          <a:ln>
            <a:noFill/>
          </a:ln>
        </p:spPr>
        <p:txBody>
          <a:bodyPr anchorCtr="0" anchor="b" bIns="91425" lIns="91425" rIns="91425" tIns="91425"/>
          <a:lstStyle>
            <a:lvl1pPr indent="0" lvl="0" marL="0" marR="0" rtl="0" algn="ctr">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74" name="Shape 74"/>
          <p:cNvSpPr txBox="1"/>
          <p:nvPr>
            <p:ph idx="12" type="sldNum"/>
          </p:nvPr>
        </p:nvSpPr>
        <p:spPr>
          <a:xfrm>
            <a:off x="10167146" y="6400801"/>
            <a:ext cx="1107517" cy="320675"/>
          </a:xfrm>
          <a:prstGeom prst="rect">
            <a:avLst/>
          </a:prstGeom>
          <a:noFill/>
          <a:ln>
            <a:noFill/>
          </a:ln>
        </p:spPr>
        <p:txBody>
          <a:bodyPr anchorCtr="0" anchor="b" bIns="60925" lIns="121875" rIns="121875" tIns="60925">
            <a:noAutofit/>
          </a:bodyPr>
          <a:lstStyle/>
          <a:p>
            <a:pPr indent="0" lvl="0" marL="0" marR="0" rtl="0" algn="r">
              <a:spcBef>
                <a:spcPts val="0"/>
              </a:spcBef>
              <a:buSzPct val="25000"/>
              <a:buNone/>
            </a:pPr>
            <a:fld id="{00000000-1234-1234-1234-123412341234}" type="slidenum">
              <a:rPr lang="en-US" sz="1200">
                <a:solidFill>
                  <a:srgbClr val="595959"/>
                </a:solidFill>
                <a:latin typeface="Century Gothic"/>
                <a:ea typeface="Century Gothic"/>
                <a:cs typeface="Century Gothic"/>
                <a:sym typeface="Century Gothic"/>
              </a:rPr>
              <a:t>‹#›</a:t>
            </a:fld>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vertTitleAndTx">
  <p:cSld name="Vertical Title and Text">
    <p:spTree>
      <p:nvGrpSpPr>
        <p:cNvPr id="75" name="Shape 75"/>
        <p:cNvGrpSpPr/>
        <p:nvPr/>
      </p:nvGrpSpPr>
      <p:grpSpPr>
        <a:xfrm>
          <a:off x="0" y="0"/>
          <a:ext cx="0" cy="0"/>
          <a:chOff x="0" y="0"/>
          <a:chExt cx="0" cy="0"/>
        </a:xfrm>
      </p:grpSpPr>
      <p:sp>
        <p:nvSpPr>
          <p:cNvPr id="76" name="Shape 76"/>
          <p:cNvSpPr txBox="1"/>
          <p:nvPr>
            <p:ph type="title"/>
          </p:nvPr>
        </p:nvSpPr>
        <p:spPr>
          <a:xfrm rot="5400000">
            <a:off x="7614867" y="2512403"/>
            <a:ext cx="5897561" cy="1422029"/>
          </a:xfrm>
          <a:prstGeom prst="rect">
            <a:avLst/>
          </a:prstGeom>
          <a:noFill/>
          <a:ln>
            <a:noFill/>
          </a:ln>
        </p:spPr>
        <p:txBody>
          <a:bodyPr anchorCtr="0" anchor="b" bIns="91425" lIns="91425" rIns="91425" tIns="91425"/>
          <a:lstStyle>
            <a:lvl1pPr indent="0" lvl="0" marL="0" marR="0" rtl="0" algn="l">
              <a:lnSpc>
                <a:spcPct val="85000"/>
              </a:lnSpc>
              <a:spcBef>
                <a:spcPts val="0"/>
              </a:spcBef>
              <a:buClr>
                <a:schemeClr val="dk1"/>
              </a:buClr>
              <a:buFont typeface="Century Gothic"/>
              <a:buNone/>
              <a:defRPr b="0" i="0" sz="4400" u="none" cap="none" strike="noStrike">
                <a:solidFill>
                  <a:schemeClr val="dk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7" name="Shape 77"/>
          <p:cNvSpPr txBox="1"/>
          <p:nvPr>
            <p:ph idx="1" type="body"/>
          </p:nvPr>
        </p:nvSpPr>
        <p:spPr>
          <a:xfrm rot="5400000">
            <a:off x="2434617" y="-1042670"/>
            <a:ext cx="5897561" cy="8532177"/>
          </a:xfrm>
          <a:prstGeom prst="rect">
            <a:avLst/>
          </a:prstGeom>
          <a:noFill/>
          <a:ln>
            <a:noFill/>
          </a:ln>
        </p:spPr>
        <p:txBody>
          <a:bodyPr anchorCtr="0" anchor="t" bIns="91425" lIns="91425" rIns="91425" tIns="91425"/>
          <a:lstStyle>
            <a:lvl1pPr indent="-152347" lvl="0" marL="304747" marR="0" rtl="0" algn="l">
              <a:lnSpc>
                <a:spcPct val="95000"/>
              </a:lnSpc>
              <a:spcBef>
                <a:spcPts val="1866"/>
              </a:spcBef>
              <a:buClr>
                <a:schemeClr val="dk1"/>
              </a:buClr>
              <a:buSzPct val="100000"/>
              <a:buFont typeface="Arial"/>
              <a:buChar char="•"/>
              <a:defRPr b="0" i="0" sz="2400" u="none" cap="none" strike="noStrike">
                <a:solidFill>
                  <a:schemeClr val="dk1"/>
                </a:solidFill>
                <a:latin typeface="Century Gothic"/>
                <a:ea typeface="Century Gothic"/>
                <a:cs typeface="Century Gothic"/>
                <a:sym typeface="Century Gothic"/>
              </a:defRPr>
            </a:lvl1pPr>
            <a:lvl2pPr indent="-185291" lvl="1" marL="731392" marR="0" rtl="0" algn="l">
              <a:lnSpc>
                <a:spcPct val="95000"/>
              </a:lnSpc>
              <a:spcBef>
                <a:spcPts val="1066"/>
              </a:spcBef>
              <a:buClr>
                <a:schemeClr val="dk1"/>
              </a:buClr>
              <a:buSzPct val="100000"/>
              <a:buFont typeface="Century Gothic"/>
              <a:buChar char="–"/>
              <a:defRPr b="0" i="0" sz="2000" u="none" cap="none" strike="noStrike">
                <a:solidFill>
                  <a:schemeClr val="dk1"/>
                </a:solidFill>
                <a:latin typeface="Century Gothic"/>
                <a:ea typeface="Century Gothic"/>
                <a:cs typeface="Century Gothic"/>
                <a:sym typeface="Century Gothic"/>
              </a:defRPr>
            </a:lvl2pPr>
            <a:lvl3pPr indent="-192836" lvl="2" marL="1158037"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3pPr>
            <a:lvl4pPr indent="-200383" lvl="3" marL="1584683"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4pPr>
            <a:lvl5pPr indent="-195228" lvl="4" marL="2011328"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5pPr>
            <a:lvl6pPr indent="-214203" lvl="5" marL="2437973"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6pPr>
            <a:lvl7pPr indent="-209048" lvl="6" marL="2864619"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7pPr>
            <a:lvl8pPr indent="-203893" lvl="7" marL="3291263"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8pPr>
            <a:lvl9pPr indent="-208888" lvl="8" marL="3778859"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9pPr>
          </a:lstStyle>
          <a:p/>
        </p:txBody>
      </p:sp>
      <p:sp>
        <p:nvSpPr>
          <p:cNvPr id="78" name="Shape 78"/>
          <p:cNvSpPr txBox="1"/>
          <p:nvPr>
            <p:ph idx="10" type="dt"/>
          </p:nvPr>
        </p:nvSpPr>
        <p:spPr>
          <a:xfrm>
            <a:off x="1117308" y="6400801"/>
            <a:ext cx="2742485" cy="320675"/>
          </a:xfrm>
          <a:prstGeom prst="rect">
            <a:avLst/>
          </a:prstGeom>
          <a:noFill/>
          <a:ln>
            <a:noFill/>
          </a:ln>
        </p:spPr>
        <p:txBody>
          <a:bodyPr anchorCtr="0" anchor="b" bIns="91425" lIns="91425" rIns="91425" tIns="91425"/>
          <a:lstStyle>
            <a:lvl1pPr indent="0" lvl="0" marL="0" marR="0" rtl="0" algn="l">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79" name="Shape 79"/>
          <p:cNvSpPr txBox="1"/>
          <p:nvPr>
            <p:ph idx="11" type="ftr"/>
          </p:nvPr>
        </p:nvSpPr>
        <p:spPr>
          <a:xfrm>
            <a:off x="3907842" y="6400801"/>
            <a:ext cx="6216301" cy="320675"/>
          </a:xfrm>
          <a:prstGeom prst="rect">
            <a:avLst/>
          </a:prstGeom>
          <a:noFill/>
          <a:ln>
            <a:noFill/>
          </a:ln>
        </p:spPr>
        <p:txBody>
          <a:bodyPr anchorCtr="0" anchor="b" bIns="91425" lIns="91425" rIns="91425" tIns="91425"/>
          <a:lstStyle>
            <a:lvl1pPr indent="0" lvl="0" marL="0" marR="0" rtl="0" algn="ctr">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80" name="Shape 80"/>
          <p:cNvSpPr txBox="1"/>
          <p:nvPr>
            <p:ph idx="12" type="sldNum"/>
          </p:nvPr>
        </p:nvSpPr>
        <p:spPr>
          <a:xfrm>
            <a:off x="10167146" y="6400801"/>
            <a:ext cx="1107517" cy="320675"/>
          </a:xfrm>
          <a:prstGeom prst="rect">
            <a:avLst/>
          </a:prstGeom>
          <a:noFill/>
          <a:ln>
            <a:noFill/>
          </a:ln>
        </p:spPr>
        <p:txBody>
          <a:bodyPr anchorCtr="0" anchor="b" bIns="60925" lIns="121875" rIns="121875" tIns="60925">
            <a:noAutofit/>
          </a:bodyPr>
          <a:lstStyle/>
          <a:p>
            <a:pPr indent="0" lvl="0" marL="0" marR="0" rtl="0" algn="r">
              <a:spcBef>
                <a:spcPts val="0"/>
              </a:spcBef>
              <a:buSzPct val="25000"/>
              <a:buNone/>
            </a:pPr>
            <a:fld id="{00000000-1234-1234-1234-123412341234}" type="slidenum">
              <a:rPr lang="en-US" sz="1200">
                <a:solidFill>
                  <a:srgbClr val="595959"/>
                </a:solidFill>
                <a:latin typeface="Century Gothic"/>
                <a:ea typeface="Century Gothic"/>
                <a:cs typeface="Century Gothic"/>
                <a:sym typeface="Century Gothic"/>
              </a:rPr>
              <a:t>‹#›</a:t>
            </a:fld>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obj">
  <p:cSld name="Title and Content">
    <p:spTree>
      <p:nvGrpSpPr>
        <p:cNvPr id="19" name="Shape 19"/>
        <p:cNvGrpSpPr/>
        <p:nvPr/>
      </p:nvGrpSpPr>
      <p:grpSpPr>
        <a:xfrm>
          <a:off x="0" y="0"/>
          <a:ext cx="0" cy="0"/>
          <a:chOff x="0" y="0"/>
          <a:chExt cx="0" cy="0"/>
        </a:xfrm>
      </p:grpSpPr>
      <p:sp>
        <p:nvSpPr>
          <p:cNvPr id="20" name="Shape 20"/>
          <p:cNvSpPr txBox="1"/>
          <p:nvPr>
            <p:ph type="title"/>
          </p:nvPr>
        </p:nvSpPr>
        <p:spPr>
          <a:xfrm>
            <a:off x="1117308" y="76200"/>
            <a:ext cx="10157353" cy="1397000"/>
          </a:xfrm>
          <a:prstGeom prst="rect">
            <a:avLst/>
          </a:prstGeom>
          <a:noFill/>
          <a:ln>
            <a:noFill/>
          </a:ln>
        </p:spPr>
        <p:txBody>
          <a:bodyPr anchorCtr="0" anchor="b" bIns="91425" lIns="91425" rIns="91425" tIns="91425"/>
          <a:lstStyle>
            <a:lvl1pPr indent="0" lvl="0" marL="0" marR="0" rtl="0" algn="l">
              <a:lnSpc>
                <a:spcPct val="85000"/>
              </a:lnSpc>
              <a:spcBef>
                <a:spcPts val="0"/>
              </a:spcBef>
              <a:buClr>
                <a:schemeClr val="dk1"/>
              </a:buClr>
              <a:buFont typeface="Century Gothic"/>
              <a:buNone/>
              <a:defRPr b="0" i="0" sz="4400" u="none" cap="none" strike="noStrike">
                <a:solidFill>
                  <a:schemeClr val="dk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1" name="Shape 21"/>
          <p:cNvSpPr txBox="1"/>
          <p:nvPr>
            <p:ph idx="1" type="body"/>
          </p:nvPr>
        </p:nvSpPr>
        <p:spPr>
          <a:xfrm>
            <a:off x="1117308" y="1701800"/>
            <a:ext cx="10157353" cy="4470399"/>
          </a:xfrm>
          <a:prstGeom prst="rect">
            <a:avLst/>
          </a:prstGeom>
          <a:noFill/>
          <a:ln>
            <a:noFill/>
          </a:ln>
        </p:spPr>
        <p:txBody>
          <a:bodyPr anchorCtr="0" anchor="t" bIns="91425" lIns="91425" rIns="91425" tIns="91425"/>
          <a:lstStyle>
            <a:lvl1pPr indent="-152347" lvl="0" marL="304747" marR="0" rtl="0" algn="l">
              <a:lnSpc>
                <a:spcPct val="95000"/>
              </a:lnSpc>
              <a:spcBef>
                <a:spcPts val="1866"/>
              </a:spcBef>
              <a:buClr>
                <a:schemeClr val="dk1"/>
              </a:buClr>
              <a:buSzPct val="100000"/>
              <a:buFont typeface="Arial"/>
              <a:buChar char="•"/>
              <a:defRPr b="0" i="0" sz="2400" u="none" cap="none" strike="noStrike">
                <a:solidFill>
                  <a:schemeClr val="dk1"/>
                </a:solidFill>
                <a:latin typeface="Century Gothic"/>
                <a:ea typeface="Century Gothic"/>
                <a:cs typeface="Century Gothic"/>
                <a:sym typeface="Century Gothic"/>
              </a:defRPr>
            </a:lvl1pPr>
            <a:lvl2pPr indent="-185291" lvl="1" marL="731392" marR="0" rtl="0" algn="l">
              <a:lnSpc>
                <a:spcPct val="95000"/>
              </a:lnSpc>
              <a:spcBef>
                <a:spcPts val="1066"/>
              </a:spcBef>
              <a:buClr>
                <a:schemeClr val="dk1"/>
              </a:buClr>
              <a:buSzPct val="100000"/>
              <a:buFont typeface="Century Gothic"/>
              <a:buChar char="–"/>
              <a:defRPr b="0" i="0" sz="2000" u="none" cap="none" strike="noStrike">
                <a:solidFill>
                  <a:schemeClr val="dk1"/>
                </a:solidFill>
                <a:latin typeface="Century Gothic"/>
                <a:ea typeface="Century Gothic"/>
                <a:cs typeface="Century Gothic"/>
                <a:sym typeface="Century Gothic"/>
              </a:defRPr>
            </a:lvl2pPr>
            <a:lvl3pPr indent="-192836" lvl="2" marL="1158037"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3pPr>
            <a:lvl4pPr indent="-200383" lvl="3" marL="1584683"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4pPr>
            <a:lvl5pPr indent="-195228" lvl="4" marL="2011328"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5pPr>
            <a:lvl6pPr indent="-214203" lvl="5" marL="2437973"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6pPr>
            <a:lvl7pPr indent="-209048" lvl="6" marL="2864619"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7pPr>
            <a:lvl8pPr indent="-203893" lvl="7" marL="3291263"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8pPr>
            <a:lvl9pPr indent="-208888" lvl="8" marL="3778859"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9pPr>
          </a:lstStyle>
          <a:p/>
        </p:txBody>
      </p:sp>
      <p:sp>
        <p:nvSpPr>
          <p:cNvPr id="22" name="Shape 22"/>
          <p:cNvSpPr txBox="1"/>
          <p:nvPr>
            <p:ph idx="10" type="dt"/>
          </p:nvPr>
        </p:nvSpPr>
        <p:spPr>
          <a:xfrm>
            <a:off x="1117308" y="6400801"/>
            <a:ext cx="2742485" cy="320675"/>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23" name="Shape 23"/>
          <p:cNvSpPr txBox="1"/>
          <p:nvPr>
            <p:ph idx="11" type="ftr"/>
          </p:nvPr>
        </p:nvSpPr>
        <p:spPr>
          <a:xfrm>
            <a:off x="3907842" y="6400801"/>
            <a:ext cx="6216301" cy="320675"/>
          </a:xfrm>
          <a:prstGeom prst="rect">
            <a:avLst/>
          </a:prstGeom>
          <a:noFill/>
          <a:ln>
            <a:noFill/>
          </a:ln>
        </p:spPr>
        <p:txBody>
          <a:bodyPr anchorCtr="0" anchor="b" bIns="91425" lIns="91425" rIns="91425" tIns="91425"/>
          <a:lstStyle>
            <a:lvl1pPr indent="0" lvl="0" marL="0" marR="0" rtl="0" algn="ctr">
              <a:spcBef>
                <a:spcPts val="0"/>
              </a:spcBef>
              <a:buNone/>
              <a:defRPr b="0" i="0" sz="1200" u="none" cap="none" strike="noStrike">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24" name="Shape 24"/>
          <p:cNvSpPr txBox="1"/>
          <p:nvPr>
            <p:ph idx="12" type="sldNum"/>
          </p:nvPr>
        </p:nvSpPr>
        <p:spPr>
          <a:xfrm>
            <a:off x="10167146" y="6400801"/>
            <a:ext cx="1107517" cy="320675"/>
          </a:xfrm>
          <a:prstGeom prst="rect">
            <a:avLst/>
          </a:prstGeom>
          <a:noFill/>
          <a:ln>
            <a:noFill/>
          </a:ln>
        </p:spPr>
        <p:txBody>
          <a:bodyPr anchorCtr="0" anchor="b" bIns="60925" lIns="121875" rIns="121875" tIns="60925">
            <a:noAutofit/>
          </a:bodyPr>
          <a:lstStyle/>
          <a:p>
            <a:pPr indent="0" lvl="0" marL="0" marR="0" rtl="0" algn="r">
              <a:spcBef>
                <a:spcPts val="0"/>
              </a:spcBef>
              <a:buSzPct val="25000"/>
              <a:buNone/>
            </a:pPr>
            <a:fld id="{00000000-1234-1234-1234-123412341234}" type="slidenum">
              <a:rPr b="0" i="0" lang="en-US" sz="1200" u="none" cap="none" strike="noStrike">
                <a:solidFill>
                  <a:srgbClr val="595959"/>
                </a:solidFill>
                <a:latin typeface="Century Gothic"/>
                <a:ea typeface="Century Gothic"/>
                <a:cs typeface="Century Gothic"/>
                <a:sym typeface="Century Gothic"/>
              </a:rPr>
              <a:t>‹#›</a:t>
            </a:fld>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blank">
  <p:cSld name="Blank">
    <p:spTree>
      <p:nvGrpSpPr>
        <p:cNvPr id="25" name="Shape 25"/>
        <p:cNvGrpSpPr/>
        <p:nvPr/>
      </p:nvGrpSpPr>
      <p:grpSpPr>
        <a:xfrm>
          <a:off x="0" y="0"/>
          <a:ext cx="0" cy="0"/>
          <a:chOff x="0" y="0"/>
          <a:chExt cx="0" cy="0"/>
        </a:xfrm>
      </p:grpSpPr>
      <p:sp>
        <p:nvSpPr>
          <p:cNvPr id="26" name="Shape 26"/>
          <p:cNvSpPr txBox="1"/>
          <p:nvPr>
            <p:ph idx="10" type="dt"/>
          </p:nvPr>
        </p:nvSpPr>
        <p:spPr>
          <a:xfrm>
            <a:off x="1117308" y="6400801"/>
            <a:ext cx="2742485" cy="320675"/>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27" name="Shape 27"/>
          <p:cNvSpPr txBox="1"/>
          <p:nvPr>
            <p:ph idx="11" type="ftr"/>
          </p:nvPr>
        </p:nvSpPr>
        <p:spPr>
          <a:xfrm>
            <a:off x="3907842" y="6400801"/>
            <a:ext cx="6216301" cy="320675"/>
          </a:xfrm>
          <a:prstGeom prst="rect">
            <a:avLst/>
          </a:prstGeom>
          <a:noFill/>
          <a:ln>
            <a:noFill/>
          </a:ln>
        </p:spPr>
        <p:txBody>
          <a:bodyPr anchorCtr="0" anchor="b" bIns="91425" lIns="91425" rIns="91425" tIns="91425"/>
          <a:lstStyle>
            <a:lvl1pPr indent="0" lvl="0" marL="0" marR="0" rtl="0" algn="ctr">
              <a:spcBef>
                <a:spcPts val="0"/>
              </a:spcBef>
              <a:buNone/>
              <a:defRPr b="0" i="0" sz="1200" u="none" cap="none" strike="noStrike">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28" name="Shape 28"/>
          <p:cNvSpPr txBox="1"/>
          <p:nvPr>
            <p:ph idx="12" type="sldNum"/>
          </p:nvPr>
        </p:nvSpPr>
        <p:spPr>
          <a:xfrm>
            <a:off x="10167146" y="6400801"/>
            <a:ext cx="1107517" cy="320675"/>
          </a:xfrm>
          <a:prstGeom prst="rect">
            <a:avLst/>
          </a:prstGeom>
          <a:noFill/>
          <a:ln>
            <a:noFill/>
          </a:ln>
        </p:spPr>
        <p:txBody>
          <a:bodyPr anchorCtr="0" anchor="b" bIns="60925" lIns="121875" rIns="121875" tIns="60925">
            <a:noAutofit/>
          </a:bodyPr>
          <a:lstStyle/>
          <a:p>
            <a:pPr indent="0" lvl="0" marL="0" marR="0" rtl="0" algn="r">
              <a:spcBef>
                <a:spcPts val="0"/>
              </a:spcBef>
              <a:buSzPct val="25000"/>
              <a:buNone/>
            </a:pPr>
            <a:fld id="{00000000-1234-1234-1234-123412341234}" type="slidenum">
              <a:rPr b="0" i="0" lang="en-US" sz="1200" u="none" cap="none" strike="noStrike">
                <a:solidFill>
                  <a:srgbClr val="595959"/>
                </a:solidFill>
                <a:latin typeface="Century Gothic"/>
                <a:ea typeface="Century Gothic"/>
                <a:cs typeface="Century Gothic"/>
                <a:sym typeface="Century Gothic"/>
              </a:rPr>
              <a:t>‹#›</a:t>
            </a:fld>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Obj">
  <p:cSld name="Two Content">
    <p:spTree>
      <p:nvGrpSpPr>
        <p:cNvPr id="29" name="Shape 29"/>
        <p:cNvGrpSpPr/>
        <p:nvPr/>
      </p:nvGrpSpPr>
      <p:grpSpPr>
        <a:xfrm>
          <a:off x="0" y="0"/>
          <a:ext cx="0" cy="0"/>
          <a:chOff x="0" y="0"/>
          <a:chExt cx="0" cy="0"/>
        </a:xfrm>
      </p:grpSpPr>
      <p:sp>
        <p:nvSpPr>
          <p:cNvPr id="30" name="Shape 30"/>
          <p:cNvSpPr txBox="1"/>
          <p:nvPr>
            <p:ph type="title"/>
          </p:nvPr>
        </p:nvSpPr>
        <p:spPr>
          <a:xfrm>
            <a:off x="1117308" y="76200"/>
            <a:ext cx="10157353" cy="1397000"/>
          </a:xfrm>
          <a:prstGeom prst="rect">
            <a:avLst/>
          </a:prstGeom>
          <a:noFill/>
          <a:ln>
            <a:noFill/>
          </a:ln>
        </p:spPr>
        <p:txBody>
          <a:bodyPr anchorCtr="0" anchor="b" bIns="91425" lIns="91425" rIns="91425" tIns="91425"/>
          <a:lstStyle>
            <a:lvl1pPr indent="0" lvl="0" marL="0" marR="0" rtl="0" algn="l">
              <a:lnSpc>
                <a:spcPct val="85000"/>
              </a:lnSpc>
              <a:spcBef>
                <a:spcPts val="0"/>
              </a:spcBef>
              <a:buClr>
                <a:schemeClr val="dk1"/>
              </a:buClr>
              <a:buFont typeface="Century Gothic"/>
              <a:buNone/>
              <a:defRPr b="0" i="0" sz="4400" u="none" cap="none" strike="noStrike">
                <a:solidFill>
                  <a:schemeClr val="dk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1" name="Shape 31"/>
          <p:cNvSpPr txBox="1"/>
          <p:nvPr>
            <p:ph idx="1" type="body"/>
          </p:nvPr>
        </p:nvSpPr>
        <p:spPr>
          <a:xfrm>
            <a:off x="1117308" y="1701800"/>
            <a:ext cx="4977103" cy="4470399"/>
          </a:xfrm>
          <a:prstGeom prst="rect">
            <a:avLst/>
          </a:prstGeom>
          <a:noFill/>
          <a:ln>
            <a:noFill/>
          </a:ln>
        </p:spPr>
        <p:txBody>
          <a:bodyPr anchorCtr="0" anchor="t" bIns="91425" lIns="91425" rIns="91425" tIns="91425"/>
          <a:lstStyle>
            <a:lvl1pPr indent="-152347" lvl="0" marL="304747" marR="0" rtl="0" algn="l">
              <a:lnSpc>
                <a:spcPct val="95000"/>
              </a:lnSpc>
              <a:spcBef>
                <a:spcPts val="1866"/>
              </a:spcBef>
              <a:buClr>
                <a:schemeClr val="dk1"/>
              </a:buClr>
              <a:buSzPct val="100000"/>
              <a:buFont typeface="Arial"/>
              <a:buChar char="•"/>
              <a:defRPr b="0" i="0" sz="2400" u="none" cap="none" strike="noStrike">
                <a:solidFill>
                  <a:schemeClr val="dk1"/>
                </a:solidFill>
                <a:latin typeface="Century Gothic"/>
                <a:ea typeface="Century Gothic"/>
                <a:cs typeface="Century Gothic"/>
                <a:sym typeface="Century Gothic"/>
              </a:defRPr>
            </a:lvl1pPr>
            <a:lvl2pPr indent="-185291" lvl="1" marL="731392" marR="0" rtl="0" algn="l">
              <a:lnSpc>
                <a:spcPct val="95000"/>
              </a:lnSpc>
              <a:spcBef>
                <a:spcPts val="1066"/>
              </a:spcBef>
              <a:buClr>
                <a:schemeClr val="dk1"/>
              </a:buClr>
              <a:buSzPct val="100000"/>
              <a:buFont typeface="Century Gothic"/>
              <a:buChar char="–"/>
              <a:defRPr b="0" i="0" sz="2000" u="none" cap="none" strike="noStrike">
                <a:solidFill>
                  <a:schemeClr val="dk1"/>
                </a:solidFill>
                <a:latin typeface="Century Gothic"/>
                <a:ea typeface="Century Gothic"/>
                <a:cs typeface="Century Gothic"/>
                <a:sym typeface="Century Gothic"/>
              </a:defRPr>
            </a:lvl2pPr>
            <a:lvl3pPr indent="-192836" lvl="2" marL="1158037"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3pPr>
            <a:lvl4pPr indent="-200383" lvl="3" marL="1584683"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4pPr>
            <a:lvl5pPr indent="-195228" lvl="4" marL="2011328"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5pPr>
            <a:lvl6pPr indent="-4780" lvl="5" marL="1706580" marR="0" rtl="0" algn="l">
              <a:lnSpc>
                <a:spcPct val="95000"/>
              </a:lnSpc>
              <a:spcBef>
                <a:spcPts val="1066"/>
              </a:spcBef>
              <a:buClr>
                <a:schemeClr val="dk1"/>
              </a:buClr>
              <a:buFont typeface="Century Gothic"/>
              <a:buNone/>
              <a:defRPr b="0" i="0" sz="1800" u="none" cap="none" strike="noStrike">
                <a:solidFill>
                  <a:schemeClr val="dk1"/>
                </a:solidFill>
                <a:latin typeface="Century Gothic"/>
                <a:ea typeface="Century Gothic"/>
                <a:cs typeface="Century Gothic"/>
                <a:sym typeface="Century Gothic"/>
              </a:defRPr>
            </a:lvl6pPr>
            <a:lvl7pPr indent="-206657" lvl="6"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7pPr>
            <a:lvl8pPr indent="-206657" lvl="7"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8pPr>
            <a:lvl9pPr indent="-206657" lvl="8"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9pPr>
          </a:lstStyle>
          <a:p/>
        </p:txBody>
      </p:sp>
      <p:sp>
        <p:nvSpPr>
          <p:cNvPr id="32" name="Shape 32"/>
          <p:cNvSpPr txBox="1"/>
          <p:nvPr>
            <p:ph idx="2" type="body"/>
          </p:nvPr>
        </p:nvSpPr>
        <p:spPr>
          <a:xfrm>
            <a:off x="6297558" y="1701800"/>
            <a:ext cx="4977103" cy="4470399"/>
          </a:xfrm>
          <a:prstGeom prst="rect">
            <a:avLst/>
          </a:prstGeom>
          <a:noFill/>
          <a:ln>
            <a:noFill/>
          </a:ln>
        </p:spPr>
        <p:txBody>
          <a:bodyPr anchorCtr="0" anchor="t" bIns="91425" lIns="91425" rIns="91425" tIns="91425"/>
          <a:lstStyle>
            <a:lvl1pPr indent="-152347" lvl="0" marL="304747" marR="0" rtl="0" algn="l">
              <a:lnSpc>
                <a:spcPct val="95000"/>
              </a:lnSpc>
              <a:spcBef>
                <a:spcPts val="1866"/>
              </a:spcBef>
              <a:buClr>
                <a:schemeClr val="dk1"/>
              </a:buClr>
              <a:buSzPct val="100000"/>
              <a:buFont typeface="Arial"/>
              <a:buChar char="•"/>
              <a:defRPr b="0" i="0" sz="2400" u="none" cap="none" strike="noStrike">
                <a:solidFill>
                  <a:schemeClr val="dk1"/>
                </a:solidFill>
                <a:latin typeface="Century Gothic"/>
                <a:ea typeface="Century Gothic"/>
                <a:cs typeface="Century Gothic"/>
                <a:sym typeface="Century Gothic"/>
              </a:defRPr>
            </a:lvl1pPr>
            <a:lvl2pPr indent="-185291" lvl="1" marL="731392" marR="0" rtl="0" algn="l">
              <a:lnSpc>
                <a:spcPct val="95000"/>
              </a:lnSpc>
              <a:spcBef>
                <a:spcPts val="1066"/>
              </a:spcBef>
              <a:buClr>
                <a:schemeClr val="dk1"/>
              </a:buClr>
              <a:buSzPct val="100000"/>
              <a:buFont typeface="Century Gothic"/>
              <a:buChar char="–"/>
              <a:defRPr b="0" i="0" sz="2000" u="none" cap="none" strike="noStrike">
                <a:solidFill>
                  <a:schemeClr val="dk1"/>
                </a:solidFill>
                <a:latin typeface="Century Gothic"/>
                <a:ea typeface="Century Gothic"/>
                <a:cs typeface="Century Gothic"/>
                <a:sym typeface="Century Gothic"/>
              </a:defRPr>
            </a:lvl2pPr>
            <a:lvl3pPr indent="-192836" lvl="2" marL="1158037"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3pPr>
            <a:lvl4pPr indent="-200383" lvl="3" marL="1584683"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4pPr>
            <a:lvl5pPr indent="-195228" lvl="4" marL="2011328"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5pPr>
            <a:lvl6pPr indent="-206657" lvl="5"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6pPr>
            <a:lvl7pPr indent="-206657" lvl="6"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7pPr>
            <a:lvl8pPr indent="-206657" lvl="7"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8pPr>
            <a:lvl9pPr indent="-206657" lvl="8"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9pPr>
          </a:lstStyle>
          <a:p/>
        </p:txBody>
      </p:sp>
      <p:sp>
        <p:nvSpPr>
          <p:cNvPr id="33" name="Shape 33"/>
          <p:cNvSpPr txBox="1"/>
          <p:nvPr>
            <p:ph idx="10" type="dt"/>
          </p:nvPr>
        </p:nvSpPr>
        <p:spPr>
          <a:xfrm>
            <a:off x="1117308" y="6400801"/>
            <a:ext cx="2742485" cy="320675"/>
          </a:xfrm>
          <a:prstGeom prst="rect">
            <a:avLst/>
          </a:prstGeom>
          <a:noFill/>
          <a:ln>
            <a:noFill/>
          </a:ln>
        </p:spPr>
        <p:txBody>
          <a:bodyPr anchorCtr="0" anchor="b" bIns="91425" lIns="91425" rIns="91425" tIns="91425"/>
          <a:lstStyle>
            <a:lvl1pPr indent="0" lvl="0" marL="0" marR="0" rtl="0" algn="l">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34" name="Shape 34"/>
          <p:cNvSpPr txBox="1"/>
          <p:nvPr>
            <p:ph idx="11" type="ftr"/>
          </p:nvPr>
        </p:nvSpPr>
        <p:spPr>
          <a:xfrm>
            <a:off x="3907842" y="6400801"/>
            <a:ext cx="6216301" cy="320675"/>
          </a:xfrm>
          <a:prstGeom prst="rect">
            <a:avLst/>
          </a:prstGeom>
          <a:noFill/>
          <a:ln>
            <a:noFill/>
          </a:ln>
        </p:spPr>
        <p:txBody>
          <a:bodyPr anchorCtr="0" anchor="b" bIns="91425" lIns="91425" rIns="91425" tIns="91425"/>
          <a:lstStyle>
            <a:lvl1pPr indent="0" lvl="0" marL="0" marR="0" rtl="0" algn="ctr">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35" name="Shape 35"/>
          <p:cNvSpPr txBox="1"/>
          <p:nvPr>
            <p:ph idx="12" type="sldNum"/>
          </p:nvPr>
        </p:nvSpPr>
        <p:spPr>
          <a:xfrm>
            <a:off x="10167146" y="6400801"/>
            <a:ext cx="1107517" cy="320675"/>
          </a:xfrm>
          <a:prstGeom prst="rect">
            <a:avLst/>
          </a:prstGeom>
          <a:noFill/>
          <a:ln>
            <a:noFill/>
          </a:ln>
        </p:spPr>
        <p:txBody>
          <a:bodyPr anchorCtr="0" anchor="b" bIns="60925" lIns="121875" rIns="121875" tIns="60925">
            <a:noAutofit/>
          </a:bodyPr>
          <a:lstStyle/>
          <a:p>
            <a:pPr indent="0" lvl="0" marL="0" marR="0" rtl="0" algn="r">
              <a:spcBef>
                <a:spcPts val="0"/>
              </a:spcBef>
              <a:buSzPct val="25000"/>
              <a:buNone/>
            </a:pPr>
            <a:fld id="{00000000-1234-1234-1234-123412341234}" type="slidenum">
              <a:rPr lang="en-US" sz="1200">
                <a:solidFill>
                  <a:srgbClr val="595959"/>
                </a:solidFill>
                <a:latin typeface="Century Gothic"/>
                <a:ea typeface="Century Gothic"/>
                <a:cs typeface="Century Gothic"/>
                <a:sym typeface="Century Gothic"/>
              </a:rPr>
              <a:t>‹#›</a:t>
            </a:fld>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secHead">
  <p:cSld name="Section Header">
    <p:bg>
      <p:bgPr>
        <a:blipFill rotWithShape="1">
          <a:blip r:embed="rId2">
            <a:alphaModFix/>
          </a:blip>
          <a:stretch>
            <a:fillRect b="0" l="0" r="0" t="0"/>
          </a:stretch>
        </a:blipFill>
      </p:bgPr>
    </p:bg>
    <p:spTree>
      <p:nvGrpSpPr>
        <p:cNvPr id="36" name="Shape 36"/>
        <p:cNvGrpSpPr/>
        <p:nvPr/>
      </p:nvGrpSpPr>
      <p:grpSpPr>
        <a:xfrm>
          <a:off x="0" y="0"/>
          <a:ext cx="0" cy="0"/>
          <a:chOff x="0" y="0"/>
          <a:chExt cx="0" cy="0"/>
        </a:xfrm>
      </p:grpSpPr>
      <p:sp>
        <p:nvSpPr>
          <p:cNvPr id="37" name="Shape 37"/>
          <p:cNvSpPr txBox="1"/>
          <p:nvPr>
            <p:ph type="title"/>
          </p:nvPr>
        </p:nvSpPr>
        <p:spPr>
          <a:xfrm>
            <a:off x="812589" y="4445000"/>
            <a:ext cx="7008574" cy="1930399"/>
          </a:xfrm>
          <a:prstGeom prst="rect">
            <a:avLst/>
          </a:prstGeom>
          <a:noFill/>
          <a:ln>
            <a:noFill/>
          </a:ln>
        </p:spPr>
        <p:txBody>
          <a:bodyPr anchorCtr="0" anchor="t" bIns="91425" lIns="91425" rIns="91425" tIns="91425"/>
          <a:lstStyle>
            <a:lvl1pPr indent="0" lvl="0" marL="0" marR="0" rtl="0" algn="l">
              <a:lnSpc>
                <a:spcPct val="85000"/>
              </a:lnSpc>
              <a:spcBef>
                <a:spcPts val="0"/>
              </a:spcBef>
              <a:buClr>
                <a:schemeClr val="dk1"/>
              </a:buClr>
              <a:buFont typeface="Century Gothic"/>
              <a:buNone/>
              <a:defRPr b="0" i="0" sz="5400" u="none" cap="none" strike="noStrike">
                <a:solidFill>
                  <a:schemeClr val="dk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8" name="Shape 38"/>
          <p:cNvSpPr txBox="1"/>
          <p:nvPr>
            <p:ph idx="1" type="body"/>
          </p:nvPr>
        </p:nvSpPr>
        <p:spPr>
          <a:xfrm>
            <a:off x="812589" y="3124200"/>
            <a:ext cx="7008574" cy="1296986"/>
          </a:xfrm>
          <a:prstGeom prst="rect">
            <a:avLst/>
          </a:prstGeom>
          <a:noFill/>
          <a:ln>
            <a:noFill/>
          </a:ln>
        </p:spPr>
        <p:txBody>
          <a:bodyPr anchorCtr="0" anchor="b" bIns="91425" lIns="91425" rIns="91425" tIns="91425"/>
          <a:lstStyle>
            <a:lvl1pPr indent="0" lvl="0" marL="0" marR="0" rtl="0" algn="l">
              <a:lnSpc>
                <a:spcPct val="95000"/>
              </a:lnSpc>
              <a:spcBef>
                <a:spcPts val="0"/>
              </a:spcBef>
              <a:buClr>
                <a:schemeClr val="dk1"/>
              </a:buClr>
              <a:buFont typeface="Arial"/>
              <a:buNone/>
              <a:defRPr b="0" i="0" sz="2800" u="none" cap="none" strike="noStrike">
                <a:solidFill>
                  <a:schemeClr val="dk1"/>
                </a:solidFill>
                <a:latin typeface="Century Gothic"/>
                <a:ea typeface="Century Gothic"/>
                <a:cs typeface="Century Gothic"/>
                <a:sym typeface="Century Gothic"/>
              </a:defRPr>
            </a:lvl1pPr>
            <a:lvl2pPr indent="-12592" lvl="1" marL="609493" marR="0" rtl="0" algn="l">
              <a:lnSpc>
                <a:spcPct val="95000"/>
              </a:lnSpc>
              <a:spcBef>
                <a:spcPts val="1066"/>
              </a:spcBef>
              <a:buClr>
                <a:srgbClr val="8E94AB"/>
              </a:buClr>
              <a:buFont typeface="Century Gothic"/>
              <a:buNone/>
              <a:defRPr b="0" i="0" sz="2400" u="none" cap="none" strike="noStrike">
                <a:solidFill>
                  <a:srgbClr val="8E94AB"/>
                </a:solidFill>
                <a:latin typeface="Century Gothic"/>
                <a:ea typeface="Century Gothic"/>
                <a:cs typeface="Century Gothic"/>
                <a:sym typeface="Century Gothic"/>
              </a:defRPr>
            </a:lvl2pPr>
            <a:lvl3pPr indent="-12487" lvl="2" marL="1218987" marR="0" rtl="0" algn="l">
              <a:lnSpc>
                <a:spcPct val="95000"/>
              </a:lnSpc>
              <a:spcBef>
                <a:spcPts val="1066"/>
              </a:spcBef>
              <a:buClr>
                <a:srgbClr val="8E94AB"/>
              </a:buClr>
              <a:buFont typeface="Century Gothic"/>
              <a:buNone/>
              <a:defRPr b="0" i="0" sz="2100" u="none" cap="none" strike="noStrike">
                <a:solidFill>
                  <a:srgbClr val="8E94AB"/>
                </a:solidFill>
                <a:latin typeface="Century Gothic"/>
                <a:ea typeface="Century Gothic"/>
                <a:cs typeface="Century Gothic"/>
                <a:sym typeface="Century Gothic"/>
              </a:defRPr>
            </a:lvl3pPr>
            <a:lvl4pPr indent="-12380" lvl="3" marL="1828480" marR="0" rtl="0" algn="l">
              <a:lnSpc>
                <a:spcPct val="95000"/>
              </a:lnSpc>
              <a:spcBef>
                <a:spcPts val="1066"/>
              </a:spcBef>
              <a:buClr>
                <a:srgbClr val="8E94AB"/>
              </a:buClr>
              <a:buFont typeface="Century Gothic"/>
              <a:buNone/>
              <a:defRPr b="0" i="0" sz="1900" u="none" cap="none" strike="noStrike">
                <a:solidFill>
                  <a:srgbClr val="8E94AB"/>
                </a:solidFill>
                <a:latin typeface="Century Gothic"/>
                <a:ea typeface="Century Gothic"/>
                <a:cs typeface="Century Gothic"/>
                <a:sym typeface="Century Gothic"/>
              </a:defRPr>
            </a:lvl4pPr>
            <a:lvl5pPr indent="-12273" lvl="4" marL="2437973" marR="0" rtl="0" algn="l">
              <a:lnSpc>
                <a:spcPct val="95000"/>
              </a:lnSpc>
              <a:spcBef>
                <a:spcPts val="1066"/>
              </a:spcBef>
              <a:buClr>
                <a:srgbClr val="8E94AB"/>
              </a:buClr>
              <a:buFont typeface="Century Gothic"/>
              <a:buNone/>
              <a:defRPr b="0" i="0" sz="1900" u="none" cap="none" strike="noStrike">
                <a:solidFill>
                  <a:srgbClr val="8E94AB"/>
                </a:solidFill>
                <a:latin typeface="Century Gothic"/>
                <a:ea typeface="Century Gothic"/>
                <a:cs typeface="Century Gothic"/>
                <a:sym typeface="Century Gothic"/>
              </a:defRPr>
            </a:lvl5pPr>
            <a:lvl6pPr indent="-12167" lvl="5" marL="3047467" marR="0" rtl="0" algn="l">
              <a:lnSpc>
                <a:spcPct val="95000"/>
              </a:lnSpc>
              <a:spcBef>
                <a:spcPts val="1066"/>
              </a:spcBef>
              <a:buClr>
                <a:srgbClr val="8E94AB"/>
              </a:buClr>
              <a:buFont typeface="Century Gothic"/>
              <a:buNone/>
              <a:defRPr b="0" i="0" sz="1900" u="none" cap="none" strike="noStrike">
                <a:solidFill>
                  <a:srgbClr val="8E94AB"/>
                </a:solidFill>
                <a:latin typeface="Century Gothic"/>
                <a:ea typeface="Century Gothic"/>
                <a:cs typeface="Century Gothic"/>
                <a:sym typeface="Century Gothic"/>
              </a:defRPr>
            </a:lvl6pPr>
            <a:lvl7pPr indent="-12060" lvl="6" marL="3656960" marR="0" rtl="0" algn="l">
              <a:lnSpc>
                <a:spcPct val="95000"/>
              </a:lnSpc>
              <a:spcBef>
                <a:spcPts val="1066"/>
              </a:spcBef>
              <a:buClr>
                <a:srgbClr val="8E94AB"/>
              </a:buClr>
              <a:buFont typeface="Century Gothic"/>
              <a:buNone/>
              <a:defRPr b="0" i="0" sz="1900" u="none" cap="none" strike="noStrike">
                <a:solidFill>
                  <a:srgbClr val="8E94AB"/>
                </a:solidFill>
                <a:latin typeface="Century Gothic"/>
                <a:ea typeface="Century Gothic"/>
                <a:cs typeface="Century Gothic"/>
                <a:sym typeface="Century Gothic"/>
              </a:defRPr>
            </a:lvl7pPr>
            <a:lvl8pPr indent="-11953" lvl="7" marL="4266453" marR="0" rtl="0" algn="l">
              <a:lnSpc>
                <a:spcPct val="95000"/>
              </a:lnSpc>
              <a:spcBef>
                <a:spcPts val="1066"/>
              </a:spcBef>
              <a:buClr>
                <a:srgbClr val="8E94AB"/>
              </a:buClr>
              <a:buFont typeface="Century Gothic"/>
              <a:buNone/>
              <a:defRPr b="0" i="0" sz="1900" u="none" cap="none" strike="noStrike">
                <a:solidFill>
                  <a:srgbClr val="8E94AB"/>
                </a:solidFill>
                <a:latin typeface="Century Gothic"/>
                <a:ea typeface="Century Gothic"/>
                <a:cs typeface="Century Gothic"/>
                <a:sym typeface="Century Gothic"/>
              </a:defRPr>
            </a:lvl8pPr>
            <a:lvl9pPr indent="-11846" lvl="8" marL="4875947" marR="0" rtl="0" algn="l">
              <a:lnSpc>
                <a:spcPct val="95000"/>
              </a:lnSpc>
              <a:spcBef>
                <a:spcPts val="1066"/>
              </a:spcBef>
              <a:buClr>
                <a:srgbClr val="8E94AB"/>
              </a:buClr>
              <a:buFont typeface="Century Gothic"/>
              <a:buNone/>
              <a:defRPr b="0" i="0" sz="1900" u="none" cap="none" strike="noStrike">
                <a:solidFill>
                  <a:srgbClr val="8E94AB"/>
                </a:solidFill>
                <a:latin typeface="Century Gothic"/>
                <a:ea typeface="Century Gothic"/>
                <a:cs typeface="Century Gothic"/>
                <a:sym typeface="Century Gothic"/>
              </a:defRPr>
            </a:lvl9pPr>
          </a:lstStyle>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TxTwoObj">
  <p:cSld name="Comparison">
    <p:spTree>
      <p:nvGrpSpPr>
        <p:cNvPr id="39" name="Shape 39"/>
        <p:cNvGrpSpPr/>
        <p:nvPr/>
      </p:nvGrpSpPr>
      <p:grpSpPr>
        <a:xfrm>
          <a:off x="0" y="0"/>
          <a:ext cx="0" cy="0"/>
          <a:chOff x="0" y="0"/>
          <a:chExt cx="0" cy="0"/>
        </a:xfrm>
      </p:grpSpPr>
      <p:sp>
        <p:nvSpPr>
          <p:cNvPr id="40" name="Shape 40"/>
          <p:cNvSpPr txBox="1"/>
          <p:nvPr>
            <p:ph type="title"/>
          </p:nvPr>
        </p:nvSpPr>
        <p:spPr>
          <a:xfrm>
            <a:off x="1117308" y="76200"/>
            <a:ext cx="10157353" cy="1397000"/>
          </a:xfrm>
          <a:prstGeom prst="rect">
            <a:avLst/>
          </a:prstGeom>
          <a:noFill/>
          <a:ln>
            <a:noFill/>
          </a:ln>
        </p:spPr>
        <p:txBody>
          <a:bodyPr anchorCtr="0" anchor="b" bIns="91425" lIns="91425" rIns="91425" tIns="91425"/>
          <a:lstStyle>
            <a:lvl1pPr indent="0" lvl="0" marL="0" marR="0" rtl="0" algn="l">
              <a:lnSpc>
                <a:spcPct val="85000"/>
              </a:lnSpc>
              <a:spcBef>
                <a:spcPts val="0"/>
              </a:spcBef>
              <a:buClr>
                <a:schemeClr val="dk1"/>
              </a:buClr>
              <a:buFont typeface="Century Gothic"/>
              <a:buNone/>
              <a:defRPr b="0" i="0" sz="4400" u="none" cap="none" strike="noStrike">
                <a:solidFill>
                  <a:schemeClr val="dk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1" name="Shape 41"/>
          <p:cNvSpPr txBox="1"/>
          <p:nvPr>
            <p:ph idx="1" type="body"/>
          </p:nvPr>
        </p:nvSpPr>
        <p:spPr>
          <a:xfrm>
            <a:off x="1121371" y="1608836"/>
            <a:ext cx="4973041" cy="512064"/>
          </a:xfrm>
          <a:prstGeom prst="rect">
            <a:avLst/>
          </a:prstGeom>
          <a:noFill/>
          <a:ln>
            <a:noFill/>
          </a:ln>
        </p:spPr>
        <p:txBody>
          <a:bodyPr anchorCtr="0" anchor="b" bIns="91425" lIns="91425" rIns="91425" tIns="91425"/>
          <a:lstStyle>
            <a:lvl1pPr indent="0" lvl="0" marL="0" marR="0" rtl="0" algn="l">
              <a:lnSpc>
                <a:spcPct val="95000"/>
              </a:lnSpc>
              <a:spcBef>
                <a:spcPts val="0"/>
              </a:spcBef>
              <a:buClr>
                <a:schemeClr val="dk1"/>
              </a:buClr>
              <a:buFont typeface="Arial"/>
              <a:buNone/>
              <a:defRPr b="1" i="0" sz="2400" u="none" cap="none" strike="noStrike">
                <a:solidFill>
                  <a:schemeClr val="dk1"/>
                </a:solidFill>
                <a:latin typeface="Century Gothic"/>
                <a:ea typeface="Century Gothic"/>
                <a:cs typeface="Century Gothic"/>
                <a:sym typeface="Century Gothic"/>
              </a:defRPr>
            </a:lvl1pPr>
            <a:lvl2pPr indent="-12592" lvl="1" marL="609493" marR="0" rtl="0" algn="l">
              <a:lnSpc>
                <a:spcPct val="95000"/>
              </a:lnSpc>
              <a:spcBef>
                <a:spcPts val="1066"/>
              </a:spcBef>
              <a:buClr>
                <a:schemeClr val="dk1"/>
              </a:buClr>
              <a:buFont typeface="Century Gothic"/>
              <a:buNone/>
              <a:defRPr b="1" i="0" sz="2700" u="none" cap="none" strike="noStrike">
                <a:solidFill>
                  <a:schemeClr val="dk1"/>
                </a:solidFill>
                <a:latin typeface="Century Gothic"/>
                <a:ea typeface="Century Gothic"/>
                <a:cs typeface="Century Gothic"/>
                <a:sym typeface="Century Gothic"/>
              </a:defRPr>
            </a:lvl2pPr>
            <a:lvl3pPr indent="-12487" lvl="2" marL="1218987" marR="0" rtl="0" algn="l">
              <a:lnSpc>
                <a:spcPct val="95000"/>
              </a:lnSpc>
              <a:spcBef>
                <a:spcPts val="1066"/>
              </a:spcBef>
              <a:buClr>
                <a:schemeClr val="dk1"/>
              </a:buClr>
              <a:buFont typeface="Century Gothic"/>
              <a:buNone/>
              <a:defRPr b="1" i="0" sz="2400" u="none" cap="none" strike="noStrike">
                <a:solidFill>
                  <a:schemeClr val="dk1"/>
                </a:solidFill>
                <a:latin typeface="Century Gothic"/>
                <a:ea typeface="Century Gothic"/>
                <a:cs typeface="Century Gothic"/>
                <a:sym typeface="Century Gothic"/>
              </a:defRPr>
            </a:lvl3pPr>
            <a:lvl4pPr indent="-12380" lvl="3" marL="1828480"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4pPr>
            <a:lvl5pPr indent="-12273" lvl="4" marL="2437973"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5pPr>
            <a:lvl6pPr indent="-12167" lvl="5" marL="3047467"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6pPr>
            <a:lvl7pPr indent="-12060" lvl="6" marL="3656960"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7pPr>
            <a:lvl8pPr indent="-11953" lvl="7" marL="4266453"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8pPr>
            <a:lvl9pPr indent="-11846" lvl="8" marL="4875947"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9pPr>
          </a:lstStyle>
          <a:p/>
        </p:txBody>
      </p:sp>
      <p:sp>
        <p:nvSpPr>
          <p:cNvPr id="42" name="Shape 42"/>
          <p:cNvSpPr txBox="1"/>
          <p:nvPr>
            <p:ph idx="2" type="body"/>
          </p:nvPr>
        </p:nvSpPr>
        <p:spPr>
          <a:xfrm>
            <a:off x="1117308" y="2209800"/>
            <a:ext cx="4977103" cy="3962399"/>
          </a:xfrm>
          <a:prstGeom prst="rect">
            <a:avLst/>
          </a:prstGeom>
          <a:noFill/>
          <a:ln>
            <a:noFill/>
          </a:ln>
        </p:spPr>
        <p:txBody>
          <a:bodyPr anchorCtr="0" anchor="t" bIns="91425" lIns="91425" rIns="91425" tIns="91425"/>
          <a:lstStyle>
            <a:lvl1pPr indent="-177747" lvl="0" marL="304747" marR="0" rtl="0" algn="l">
              <a:lnSpc>
                <a:spcPct val="95000"/>
              </a:lnSpc>
              <a:spcBef>
                <a:spcPts val="1866"/>
              </a:spcBef>
              <a:buClr>
                <a:schemeClr val="dk1"/>
              </a:buClr>
              <a:buSzPct val="100000"/>
              <a:buFont typeface="Arial"/>
              <a:buChar char="•"/>
              <a:defRPr b="0" i="0" sz="2000" u="none" cap="none" strike="noStrike">
                <a:solidFill>
                  <a:schemeClr val="dk1"/>
                </a:solidFill>
                <a:latin typeface="Century Gothic"/>
                <a:ea typeface="Century Gothic"/>
                <a:cs typeface="Century Gothic"/>
                <a:sym typeface="Century Gothic"/>
              </a:defRPr>
            </a:lvl1pPr>
            <a:lvl2pPr indent="-197991" lvl="1" marL="731392"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2pPr>
            <a:lvl3pPr indent="-192836" lvl="2" marL="1158037"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3pPr>
            <a:lvl4pPr indent="-200383" lvl="3" marL="1584683"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4pPr>
            <a:lvl5pPr indent="-195228" lvl="4" marL="2011328"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5pPr>
            <a:lvl6pPr indent="-206657" lvl="5"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6pPr>
            <a:lvl7pPr indent="-206657" lvl="6"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7pPr>
            <a:lvl8pPr indent="-206657" lvl="7"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8pPr>
            <a:lvl9pPr indent="-206657" lvl="8"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9pPr>
          </a:lstStyle>
          <a:p/>
        </p:txBody>
      </p:sp>
      <p:sp>
        <p:nvSpPr>
          <p:cNvPr id="43" name="Shape 43"/>
          <p:cNvSpPr txBox="1"/>
          <p:nvPr>
            <p:ph idx="3" type="body"/>
          </p:nvPr>
        </p:nvSpPr>
        <p:spPr>
          <a:xfrm>
            <a:off x="6301621" y="1608836"/>
            <a:ext cx="4973041" cy="512064"/>
          </a:xfrm>
          <a:prstGeom prst="rect">
            <a:avLst/>
          </a:prstGeom>
          <a:noFill/>
          <a:ln>
            <a:noFill/>
          </a:ln>
        </p:spPr>
        <p:txBody>
          <a:bodyPr anchorCtr="0" anchor="b" bIns="91425" lIns="91425" rIns="91425" tIns="91425"/>
          <a:lstStyle>
            <a:lvl1pPr indent="0" lvl="0" marL="0" marR="0" rtl="0" algn="l">
              <a:lnSpc>
                <a:spcPct val="95000"/>
              </a:lnSpc>
              <a:spcBef>
                <a:spcPts val="0"/>
              </a:spcBef>
              <a:buClr>
                <a:schemeClr val="dk1"/>
              </a:buClr>
              <a:buFont typeface="Arial"/>
              <a:buNone/>
              <a:defRPr b="1" i="0" sz="2400" u="none" cap="none" strike="noStrike">
                <a:solidFill>
                  <a:schemeClr val="dk1"/>
                </a:solidFill>
                <a:latin typeface="Century Gothic"/>
                <a:ea typeface="Century Gothic"/>
                <a:cs typeface="Century Gothic"/>
                <a:sym typeface="Century Gothic"/>
              </a:defRPr>
            </a:lvl1pPr>
            <a:lvl2pPr indent="-12592" lvl="1" marL="609493" marR="0" rtl="0" algn="l">
              <a:lnSpc>
                <a:spcPct val="95000"/>
              </a:lnSpc>
              <a:spcBef>
                <a:spcPts val="1066"/>
              </a:spcBef>
              <a:buClr>
                <a:schemeClr val="dk1"/>
              </a:buClr>
              <a:buFont typeface="Century Gothic"/>
              <a:buNone/>
              <a:defRPr b="1" i="0" sz="2700" u="none" cap="none" strike="noStrike">
                <a:solidFill>
                  <a:schemeClr val="dk1"/>
                </a:solidFill>
                <a:latin typeface="Century Gothic"/>
                <a:ea typeface="Century Gothic"/>
                <a:cs typeface="Century Gothic"/>
                <a:sym typeface="Century Gothic"/>
              </a:defRPr>
            </a:lvl2pPr>
            <a:lvl3pPr indent="-12487" lvl="2" marL="1218987" marR="0" rtl="0" algn="l">
              <a:lnSpc>
                <a:spcPct val="95000"/>
              </a:lnSpc>
              <a:spcBef>
                <a:spcPts val="1066"/>
              </a:spcBef>
              <a:buClr>
                <a:schemeClr val="dk1"/>
              </a:buClr>
              <a:buFont typeface="Century Gothic"/>
              <a:buNone/>
              <a:defRPr b="1" i="0" sz="2400" u="none" cap="none" strike="noStrike">
                <a:solidFill>
                  <a:schemeClr val="dk1"/>
                </a:solidFill>
                <a:latin typeface="Century Gothic"/>
                <a:ea typeface="Century Gothic"/>
                <a:cs typeface="Century Gothic"/>
                <a:sym typeface="Century Gothic"/>
              </a:defRPr>
            </a:lvl3pPr>
            <a:lvl4pPr indent="-12380" lvl="3" marL="1828480"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4pPr>
            <a:lvl5pPr indent="-12273" lvl="4" marL="2437973"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5pPr>
            <a:lvl6pPr indent="-12167" lvl="5" marL="3047467"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6pPr>
            <a:lvl7pPr indent="-12060" lvl="6" marL="3656960"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7pPr>
            <a:lvl8pPr indent="-11953" lvl="7" marL="4266453"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8pPr>
            <a:lvl9pPr indent="-11846" lvl="8" marL="4875947" marR="0" rtl="0" algn="l">
              <a:lnSpc>
                <a:spcPct val="95000"/>
              </a:lnSpc>
              <a:spcBef>
                <a:spcPts val="1066"/>
              </a:spcBef>
              <a:buClr>
                <a:schemeClr val="dk1"/>
              </a:buClr>
              <a:buFont typeface="Century Gothic"/>
              <a:buNone/>
              <a:defRPr b="1" i="0" sz="2100" u="none" cap="none" strike="noStrike">
                <a:solidFill>
                  <a:schemeClr val="dk1"/>
                </a:solidFill>
                <a:latin typeface="Century Gothic"/>
                <a:ea typeface="Century Gothic"/>
                <a:cs typeface="Century Gothic"/>
                <a:sym typeface="Century Gothic"/>
              </a:defRPr>
            </a:lvl9pPr>
          </a:lstStyle>
          <a:p/>
        </p:txBody>
      </p:sp>
      <p:sp>
        <p:nvSpPr>
          <p:cNvPr id="44" name="Shape 44"/>
          <p:cNvSpPr txBox="1"/>
          <p:nvPr>
            <p:ph idx="4" type="body"/>
          </p:nvPr>
        </p:nvSpPr>
        <p:spPr>
          <a:xfrm>
            <a:off x="6297558" y="2209800"/>
            <a:ext cx="4977103" cy="3962399"/>
          </a:xfrm>
          <a:prstGeom prst="rect">
            <a:avLst/>
          </a:prstGeom>
          <a:noFill/>
          <a:ln>
            <a:noFill/>
          </a:ln>
        </p:spPr>
        <p:txBody>
          <a:bodyPr anchorCtr="0" anchor="t" bIns="91425" lIns="91425" rIns="91425" tIns="91425"/>
          <a:lstStyle>
            <a:lvl1pPr indent="-177747" lvl="0" marL="304747" marR="0" rtl="0" algn="l">
              <a:lnSpc>
                <a:spcPct val="95000"/>
              </a:lnSpc>
              <a:spcBef>
                <a:spcPts val="1866"/>
              </a:spcBef>
              <a:buClr>
                <a:schemeClr val="dk1"/>
              </a:buClr>
              <a:buSzPct val="100000"/>
              <a:buFont typeface="Arial"/>
              <a:buChar char="•"/>
              <a:defRPr b="0" i="0" sz="2000" u="none" cap="none" strike="noStrike">
                <a:solidFill>
                  <a:schemeClr val="dk1"/>
                </a:solidFill>
                <a:latin typeface="Century Gothic"/>
                <a:ea typeface="Century Gothic"/>
                <a:cs typeface="Century Gothic"/>
                <a:sym typeface="Century Gothic"/>
              </a:defRPr>
            </a:lvl1pPr>
            <a:lvl2pPr indent="-197991" lvl="1" marL="731392"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2pPr>
            <a:lvl3pPr indent="-192836" lvl="2" marL="1158037"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3pPr>
            <a:lvl4pPr indent="-200383" lvl="3" marL="1584683"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4pPr>
            <a:lvl5pPr indent="-195228" lvl="4" marL="2011328"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5pPr>
            <a:lvl6pPr indent="-206657" lvl="5"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6pPr>
            <a:lvl7pPr indent="-206657" lvl="6"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7pPr>
            <a:lvl8pPr indent="-206657" lvl="7"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8pPr>
            <a:lvl9pPr indent="-206657" lvl="8" marL="2011328"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9pPr>
          </a:lstStyle>
          <a:p/>
        </p:txBody>
      </p:sp>
      <p:sp>
        <p:nvSpPr>
          <p:cNvPr id="45" name="Shape 45"/>
          <p:cNvSpPr txBox="1"/>
          <p:nvPr>
            <p:ph idx="10" type="dt"/>
          </p:nvPr>
        </p:nvSpPr>
        <p:spPr>
          <a:xfrm>
            <a:off x="1117308" y="6400801"/>
            <a:ext cx="2742485" cy="320675"/>
          </a:xfrm>
          <a:prstGeom prst="rect">
            <a:avLst/>
          </a:prstGeom>
          <a:noFill/>
          <a:ln>
            <a:noFill/>
          </a:ln>
        </p:spPr>
        <p:txBody>
          <a:bodyPr anchorCtr="0" anchor="b" bIns="91425" lIns="91425" rIns="91425" tIns="91425"/>
          <a:lstStyle>
            <a:lvl1pPr indent="0" lvl="0" marL="0" marR="0" rtl="0" algn="l">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46" name="Shape 46"/>
          <p:cNvSpPr txBox="1"/>
          <p:nvPr>
            <p:ph idx="11" type="ftr"/>
          </p:nvPr>
        </p:nvSpPr>
        <p:spPr>
          <a:xfrm>
            <a:off x="3907842" y="6400801"/>
            <a:ext cx="6216301" cy="320675"/>
          </a:xfrm>
          <a:prstGeom prst="rect">
            <a:avLst/>
          </a:prstGeom>
          <a:noFill/>
          <a:ln>
            <a:noFill/>
          </a:ln>
        </p:spPr>
        <p:txBody>
          <a:bodyPr anchorCtr="0" anchor="b" bIns="91425" lIns="91425" rIns="91425" tIns="91425"/>
          <a:lstStyle>
            <a:lvl1pPr indent="0" lvl="0" marL="0" marR="0" rtl="0" algn="ctr">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47" name="Shape 47"/>
          <p:cNvSpPr txBox="1"/>
          <p:nvPr>
            <p:ph idx="12" type="sldNum"/>
          </p:nvPr>
        </p:nvSpPr>
        <p:spPr>
          <a:xfrm>
            <a:off x="10167146" y="6400801"/>
            <a:ext cx="1107517" cy="320675"/>
          </a:xfrm>
          <a:prstGeom prst="rect">
            <a:avLst/>
          </a:prstGeom>
          <a:noFill/>
          <a:ln>
            <a:noFill/>
          </a:ln>
        </p:spPr>
        <p:txBody>
          <a:bodyPr anchorCtr="0" anchor="b" bIns="60925" lIns="121875" rIns="121875" tIns="60925">
            <a:noAutofit/>
          </a:bodyPr>
          <a:lstStyle/>
          <a:p>
            <a:pPr indent="0" lvl="0" marL="0" marR="0" rtl="0" algn="r">
              <a:spcBef>
                <a:spcPts val="0"/>
              </a:spcBef>
              <a:buSzPct val="25000"/>
              <a:buNone/>
            </a:pPr>
            <a:fld id="{00000000-1234-1234-1234-123412341234}" type="slidenum">
              <a:rPr lang="en-US" sz="1200">
                <a:solidFill>
                  <a:srgbClr val="595959"/>
                </a:solidFill>
                <a:latin typeface="Century Gothic"/>
                <a:ea typeface="Century Gothic"/>
                <a:cs typeface="Century Gothic"/>
                <a:sym typeface="Century Gothic"/>
              </a:rPr>
              <a:t>‹#›</a:t>
            </a:fld>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48" name="Shape 48"/>
        <p:cNvGrpSpPr/>
        <p:nvPr/>
      </p:nvGrpSpPr>
      <p:grpSpPr>
        <a:xfrm>
          <a:off x="0" y="0"/>
          <a:ext cx="0" cy="0"/>
          <a:chOff x="0" y="0"/>
          <a:chExt cx="0" cy="0"/>
        </a:xfrm>
      </p:grpSpPr>
      <p:sp>
        <p:nvSpPr>
          <p:cNvPr id="49" name="Shape 49"/>
          <p:cNvSpPr txBox="1"/>
          <p:nvPr>
            <p:ph type="title"/>
          </p:nvPr>
        </p:nvSpPr>
        <p:spPr>
          <a:xfrm>
            <a:off x="1117308" y="76200"/>
            <a:ext cx="10157353" cy="1397000"/>
          </a:xfrm>
          <a:prstGeom prst="rect">
            <a:avLst/>
          </a:prstGeom>
          <a:noFill/>
          <a:ln>
            <a:noFill/>
          </a:ln>
        </p:spPr>
        <p:txBody>
          <a:bodyPr anchorCtr="0" anchor="b" bIns="91425" lIns="91425" rIns="91425" tIns="91425"/>
          <a:lstStyle>
            <a:lvl1pPr indent="0" lvl="0" marL="0" marR="0" rtl="0" algn="l">
              <a:lnSpc>
                <a:spcPct val="85000"/>
              </a:lnSpc>
              <a:spcBef>
                <a:spcPts val="0"/>
              </a:spcBef>
              <a:buClr>
                <a:schemeClr val="dk1"/>
              </a:buClr>
              <a:buFont typeface="Century Gothic"/>
              <a:buNone/>
              <a:defRPr b="0" i="0" sz="4400" u="none" cap="none" strike="noStrike">
                <a:solidFill>
                  <a:schemeClr val="dk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0" name="Shape 50"/>
          <p:cNvSpPr txBox="1"/>
          <p:nvPr>
            <p:ph idx="10" type="dt"/>
          </p:nvPr>
        </p:nvSpPr>
        <p:spPr>
          <a:xfrm>
            <a:off x="1117308" y="6400801"/>
            <a:ext cx="2742485" cy="320675"/>
          </a:xfrm>
          <a:prstGeom prst="rect">
            <a:avLst/>
          </a:prstGeom>
          <a:noFill/>
          <a:ln>
            <a:noFill/>
          </a:ln>
        </p:spPr>
        <p:txBody>
          <a:bodyPr anchorCtr="0" anchor="b" bIns="91425" lIns="91425" rIns="91425" tIns="91425"/>
          <a:lstStyle>
            <a:lvl1pPr indent="0" lvl="0" marL="0" marR="0" rtl="0" algn="l">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51" name="Shape 51"/>
          <p:cNvSpPr txBox="1"/>
          <p:nvPr>
            <p:ph idx="11" type="ftr"/>
          </p:nvPr>
        </p:nvSpPr>
        <p:spPr>
          <a:xfrm>
            <a:off x="3907842" y="6400801"/>
            <a:ext cx="6216301" cy="320675"/>
          </a:xfrm>
          <a:prstGeom prst="rect">
            <a:avLst/>
          </a:prstGeom>
          <a:noFill/>
          <a:ln>
            <a:noFill/>
          </a:ln>
        </p:spPr>
        <p:txBody>
          <a:bodyPr anchorCtr="0" anchor="b" bIns="91425" lIns="91425" rIns="91425" tIns="91425"/>
          <a:lstStyle>
            <a:lvl1pPr indent="0" lvl="0" marL="0" marR="0" rtl="0" algn="ctr">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52" name="Shape 52"/>
          <p:cNvSpPr txBox="1"/>
          <p:nvPr>
            <p:ph idx="12" type="sldNum"/>
          </p:nvPr>
        </p:nvSpPr>
        <p:spPr>
          <a:xfrm>
            <a:off x="10167146" y="6400801"/>
            <a:ext cx="1107517" cy="320675"/>
          </a:xfrm>
          <a:prstGeom prst="rect">
            <a:avLst/>
          </a:prstGeom>
          <a:noFill/>
          <a:ln>
            <a:noFill/>
          </a:ln>
        </p:spPr>
        <p:txBody>
          <a:bodyPr anchorCtr="0" anchor="b" bIns="60925" lIns="121875" rIns="121875" tIns="60925">
            <a:noAutofit/>
          </a:bodyPr>
          <a:lstStyle/>
          <a:p>
            <a:pPr indent="0" lvl="0" marL="0" marR="0" rtl="0" algn="r">
              <a:spcBef>
                <a:spcPts val="0"/>
              </a:spcBef>
              <a:buSzPct val="25000"/>
              <a:buNone/>
            </a:pPr>
            <a:fld id="{00000000-1234-1234-1234-123412341234}" type="slidenum">
              <a:rPr lang="en-US" sz="1200">
                <a:solidFill>
                  <a:srgbClr val="595959"/>
                </a:solidFill>
                <a:latin typeface="Century Gothic"/>
                <a:ea typeface="Century Gothic"/>
                <a:cs typeface="Century Gothic"/>
                <a:sym typeface="Century Gothic"/>
              </a:rPr>
              <a:t>‹#›</a:t>
            </a:fld>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objTx">
  <p:cSld name="Content with Caption">
    <p:spTree>
      <p:nvGrpSpPr>
        <p:cNvPr id="53" name="Shape 53"/>
        <p:cNvGrpSpPr/>
        <p:nvPr/>
      </p:nvGrpSpPr>
      <p:grpSpPr>
        <a:xfrm>
          <a:off x="0" y="0"/>
          <a:ext cx="0" cy="0"/>
          <a:chOff x="0" y="0"/>
          <a:chExt cx="0" cy="0"/>
        </a:xfrm>
      </p:grpSpPr>
      <p:sp>
        <p:nvSpPr>
          <p:cNvPr id="54" name="Shape 54"/>
          <p:cNvSpPr/>
          <p:nvPr/>
        </p:nvSpPr>
        <p:spPr>
          <a:xfrm>
            <a:off x="3961367" y="0"/>
            <a:ext cx="7922736" cy="6858000"/>
          </a:xfrm>
          <a:prstGeom prst="rect">
            <a:avLst/>
          </a:prstGeom>
          <a:gradFill>
            <a:gsLst>
              <a:gs pos="0">
                <a:srgbClr val="FFFFFF">
                  <a:alpha val="0"/>
                </a:srgbClr>
              </a:gs>
              <a:gs pos="100000">
                <a:srgbClr val="FFFFFF">
                  <a:alpha val="54901"/>
                </a:srgbClr>
              </a:gs>
            </a:gsLst>
            <a:lin ang="7800000" scaled="0"/>
          </a:gradFill>
          <a:ln>
            <a:noFill/>
          </a:ln>
        </p:spPr>
        <p:txBody>
          <a:bodyPr anchorCtr="0" anchor="ctr" bIns="60925" lIns="121875" rIns="121875" tIns="60925">
            <a:noAutofit/>
          </a:bodyPr>
          <a:lstStyle/>
          <a:p>
            <a:pPr indent="0" lvl="0" marL="0" marR="0" rtl="0" algn="ctr">
              <a:spcBef>
                <a:spcPts val="0"/>
              </a:spcBef>
              <a:buNone/>
            </a:pPr>
            <a:r>
              <a:t/>
            </a:r>
            <a:endParaRPr sz="2400">
              <a:solidFill>
                <a:schemeClr val="lt1"/>
              </a:solidFill>
              <a:latin typeface="Century Gothic"/>
              <a:ea typeface="Century Gothic"/>
              <a:cs typeface="Century Gothic"/>
              <a:sym typeface="Century Gothic"/>
            </a:endParaRPr>
          </a:p>
        </p:txBody>
      </p:sp>
      <p:sp>
        <p:nvSpPr>
          <p:cNvPr id="55" name="Shape 55"/>
          <p:cNvSpPr txBox="1"/>
          <p:nvPr>
            <p:ph type="title"/>
          </p:nvPr>
        </p:nvSpPr>
        <p:spPr>
          <a:xfrm>
            <a:off x="304720" y="1701800"/>
            <a:ext cx="3351926" cy="2844800"/>
          </a:xfrm>
          <a:prstGeom prst="rect">
            <a:avLst/>
          </a:prstGeom>
          <a:noFill/>
          <a:ln>
            <a:noFill/>
          </a:ln>
        </p:spPr>
        <p:txBody>
          <a:bodyPr anchorCtr="0" anchor="b" bIns="91425" lIns="91425" rIns="91425" tIns="91425"/>
          <a:lstStyle>
            <a:lvl1pPr indent="0" lvl="0" marL="0" marR="0" rtl="0" algn="l">
              <a:lnSpc>
                <a:spcPct val="85000"/>
              </a:lnSpc>
              <a:spcBef>
                <a:spcPts val="0"/>
              </a:spcBef>
              <a:buClr>
                <a:schemeClr val="dk1"/>
              </a:buClr>
              <a:buFont typeface="Century Gothic"/>
              <a:buNone/>
              <a:defRPr b="1" i="0" sz="2000" u="none" cap="none" strike="noStrike">
                <a:solidFill>
                  <a:schemeClr val="dk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6" name="Shape 56"/>
          <p:cNvSpPr txBox="1"/>
          <p:nvPr>
            <p:ph idx="1" type="body"/>
          </p:nvPr>
        </p:nvSpPr>
        <p:spPr>
          <a:xfrm>
            <a:off x="304720" y="4648200"/>
            <a:ext cx="3351926" cy="1727199"/>
          </a:xfrm>
          <a:prstGeom prst="rect">
            <a:avLst/>
          </a:prstGeom>
          <a:noFill/>
          <a:ln>
            <a:noFill/>
          </a:ln>
        </p:spPr>
        <p:txBody>
          <a:bodyPr anchorCtr="0" anchor="t" bIns="91425" lIns="91425" rIns="91425" tIns="91425"/>
          <a:lstStyle>
            <a:lvl1pPr indent="0" lvl="0" marL="0" marR="0" rtl="0" algn="l">
              <a:lnSpc>
                <a:spcPct val="95000"/>
              </a:lnSpc>
              <a:spcBef>
                <a:spcPts val="1200"/>
              </a:spcBef>
              <a:buClr>
                <a:schemeClr val="dk1"/>
              </a:buClr>
              <a:buFont typeface="Arial"/>
              <a:buNone/>
              <a:defRPr b="0" i="0" sz="1600" u="none" cap="none" strike="noStrike">
                <a:solidFill>
                  <a:schemeClr val="dk1"/>
                </a:solidFill>
                <a:latin typeface="Century Gothic"/>
                <a:ea typeface="Century Gothic"/>
                <a:cs typeface="Century Gothic"/>
                <a:sym typeface="Century Gothic"/>
              </a:defRPr>
            </a:lvl1pPr>
            <a:lvl2pPr indent="-12592" lvl="1" marL="609493" marR="0" rtl="0" algn="l">
              <a:lnSpc>
                <a:spcPct val="95000"/>
              </a:lnSpc>
              <a:spcBef>
                <a:spcPts val="1066"/>
              </a:spcBef>
              <a:buClr>
                <a:schemeClr val="dk1"/>
              </a:buClr>
              <a:buFont typeface="Century Gothic"/>
              <a:buNone/>
              <a:defRPr b="0" i="0" sz="1600" u="none" cap="none" strike="noStrike">
                <a:solidFill>
                  <a:schemeClr val="dk1"/>
                </a:solidFill>
                <a:latin typeface="Century Gothic"/>
                <a:ea typeface="Century Gothic"/>
                <a:cs typeface="Century Gothic"/>
                <a:sym typeface="Century Gothic"/>
              </a:defRPr>
            </a:lvl2pPr>
            <a:lvl3pPr indent="-12487" lvl="2" marL="1218987" marR="0" rtl="0" algn="l">
              <a:lnSpc>
                <a:spcPct val="95000"/>
              </a:lnSpc>
              <a:spcBef>
                <a:spcPts val="1066"/>
              </a:spcBef>
              <a:buClr>
                <a:schemeClr val="dk1"/>
              </a:buClr>
              <a:buFont typeface="Century Gothic"/>
              <a:buNone/>
              <a:defRPr b="0" i="0" sz="1300" u="none" cap="none" strike="noStrike">
                <a:solidFill>
                  <a:schemeClr val="dk1"/>
                </a:solidFill>
                <a:latin typeface="Century Gothic"/>
                <a:ea typeface="Century Gothic"/>
                <a:cs typeface="Century Gothic"/>
                <a:sym typeface="Century Gothic"/>
              </a:defRPr>
            </a:lvl3pPr>
            <a:lvl4pPr indent="-12380" lvl="3" marL="1828480"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4pPr>
            <a:lvl5pPr indent="-12273" lvl="4" marL="2437973"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5pPr>
            <a:lvl6pPr indent="-12167" lvl="5" marL="3047467"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6pPr>
            <a:lvl7pPr indent="-12060" lvl="6" marL="3656960"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7pPr>
            <a:lvl8pPr indent="-11953" lvl="7" marL="4266453"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8pPr>
            <a:lvl9pPr indent="-11846" lvl="8" marL="4875947"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9pPr>
          </a:lstStyle>
          <a:p/>
        </p:txBody>
      </p:sp>
      <p:sp>
        <p:nvSpPr>
          <p:cNvPr id="57" name="Shape 57"/>
          <p:cNvSpPr txBox="1"/>
          <p:nvPr>
            <p:ph idx="2" type="body"/>
          </p:nvPr>
        </p:nvSpPr>
        <p:spPr>
          <a:xfrm>
            <a:off x="4469235" y="482600"/>
            <a:ext cx="6805427" cy="5892799"/>
          </a:xfrm>
          <a:prstGeom prst="rect">
            <a:avLst/>
          </a:prstGeom>
          <a:noFill/>
          <a:ln>
            <a:noFill/>
          </a:ln>
        </p:spPr>
        <p:txBody>
          <a:bodyPr anchorCtr="0" anchor="t" bIns="91425" lIns="91425" rIns="91425" tIns="91425"/>
          <a:lstStyle>
            <a:lvl1pPr indent="-152347" lvl="0" marL="304747" marR="0" rtl="0" algn="l">
              <a:lnSpc>
                <a:spcPct val="95000"/>
              </a:lnSpc>
              <a:spcBef>
                <a:spcPts val="1866"/>
              </a:spcBef>
              <a:buClr>
                <a:schemeClr val="dk1"/>
              </a:buClr>
              <a:buSzPct val="100000"/>
              <a:buFont typeface="Arial"/>
              <a:buChar char="•"/>
              <a:defRPr b="0" i="0" sz="2400" u="none" cap="none" strike="noStrike">
                <a:solidFill>
                  <a:schemeClr val="dk1"/>
                </a:solidFill>
                <a:latin typeface="Century Gothic"/>
                <a:ea typeface="Century Gothic"/>
                <a:cs typeface="Century Gothic"/>
                <a:sym typeface="Century Gothic"/>
              </a:defRPr>
            </a:lvl1pPr>
            <a:lvl2pPr indent="-185291" lvl="1" marL="731392" marR="0" rtl="0" algn="l">
              <a:lnSpc>
                <a:spcPct val="95000"/>
              </a:lnSpc>
              <a:spcBef>
                <a:spcPts val="1066"/>
              </a:spcBef>
              <a:buClr>
                <a:schemeClr val="dk1"/>
              </a:buClr>
              <a:buSzPct val="100000"/>
              <a:buFont typeface="Century Gothic"/>
              <a:buChar char="–"/>
              <a:defRPr b="0" i="0" sz="2000" u="none" cap="none" strike="noStrike">
                <a:solidFill>
                  <a:schemeClr val="dk1"/>
                </a:solidFill>
                <a:latin typeface="Century Gothic"/>
                <a:ea typeface="Century Gothic"/>
                <a:cs typeface="Century Gothic"/>
                <a:sym typeface="Century Gothic"/>
              </a:defRPr>
            </a:lvl2pPr>
            <a:lvl3pPr indent="-192836" lvl="2" marL="1158037"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3pPr>
            <a:lvl4pPr indent="-200383" lvl="3" marL="1584683"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4pPr>
            <a:lvl5pPr indent="-195228" lvl="4" marL="2011328"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5pPr>
            <a:lvl6pPr indent="-214203" lvl="5" marL="2437973"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6pPr>
            <a:lvl7pPr indent="-209048" lvl="6" marL="2864619"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7pPr>
            <a:lvl8pPr indent="-203893" lvl="7" marL="3291263"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8pPr>
            <a:lvl9pPr indent="-208888" lvl="8" marL="3778859"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9pPr>
          </a:lstStyle>
          <a:p/>
        </p:txBody>
      </p:sp>
      <p:sp>
        <p:nvSpPr>
          <p:cNvPr id="58" name="Shape 58"/>
          <p:cNvSpPr txBox="1"/>
          <p:nvPr>
            <p:ph idx="10" type="dt"/>
          </p:nvPr>
        </p:nvSpPr>
        <p:spPr>
          <a:xfrm>
            <a:off x="1117308" y="6400801"/>
            <a:ext cx="2742485" cy="320675"/>
          </a:xfrm>
          <a:prstGeom prst="rect">
            <a:avLst/>
          </a:prstGeom>
          <a:noFill/>
          <a:ln>
            <a:noFill/>
          </a:ln>
        </p:spPr>
        <p:txBody>
          <a:bodyPr anchorCtr="0" anchor="b" bIns="91425" lIns="91425" rIns="91425" tIns="91425"/>
          <a:lstStyle>
            <a:lvl1pPr indent="0" lvl="0" marL="0" marR="0" rtl="0" algn="l">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59" name="Shape 59"/>
          <p:cNvSpPr txBox="1"/>
          <p:nvPr>
            <p:ph idx="11" type="ftr"/>
          </p:nvPr>
        </p:nvSpPr>
        <p:spPr>
          <a:xfrm>
            <a:off x="3907842" y="6400801"/>
            <a:ext cx="6216301" cy="320675"/>
          </a:xfrm>
          <a:prstGeom prst="rect">
            <a:avLst/>
          </a:prstGeom>
          <a:noFill/>
          <a:ln>
            <a:noFill/>
          </a:ln>
        </p:spPr>
        <p:txBody>
          <a:bodyPr anchorCtr="0" anchor="b" bIns="91425" lIns="91425" rIns="91425" tIns="91425"/>
          <a:lstStyle>
            <a:lvl1pPr indent="0" lvl="0" marL="0" marR="0" rtl="0" algn="ctr">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60" name="Shape 60"/>
          <p:cNvSpPr txBox="1"/>
          <p:nvPr>
            <p:ph idx="12" type="sldNum"/>
          </p:nvPr>
        </p:nvSpPr>
        <p:spPr>
          <a:xfrm>
            <a:off x="10167146" y="6400801"/>
            <a:ext cx="1107517" cy="320675"/>
          </a:xfrm>
          <a:prstGeom prst="rect">
            <a:avLst/>
          </a:prstGeom>
          <a:noFill/>
          <a:ln>
            <a:noFill/>
          </a:ln>
        </p:spPr>
        <p:txBody>
          <a:bodyPr anchorCtr="0" anchor="b" bIns="60925" lIns="121875" rIns="121875" tIns="60925">
            <a:noAutofit/>
          </a:bodyPr>
          <a:lstStyle/>
          <a:p>
            <a:pPr indent="0" lvl="0" marL="0" marR="0" rtl="0" algn="r">
              <a:spcBef>
                <a:spcPts val="0"/>
              </a:spcBef>
              <a:buSzPct val="25000"/>
              <a:buNone/>
            </a:pPr>
            <a:fld id="{00000000-1234-1234-1234-123412341234}" type="slidenum">
              <a:rPr lang="en-US" sz="1200">
                <a:solidFill>
                  <a:srgbClr val="595959"/>
                </a:solidFill>
                <a:latin typeface="Century Gothic"/>
                <a:ea typeface="Century Gothic"/>
                <a:cs typeface="Century Gothic"/>
                <a:sym typeface="Century Gothic"/>
              </a:rPr>
              <a:t>‹#›</a:t>
            </a:fld>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Sp="0" type="picTx">
  <p:cSld name="Picture with Caption">
    <p:spTree>
      <p:nvGrpSpPr>
        <p:cNvPr id="61" name="Shape 61"/>
        <p:cNvGrpSpPr/>
        <p:nvPr/>
      </p:nvGrpSpPr>
      <p:grpSpPr>
        <a:xfrm>
          <a:off x="0" y="0"/>
          <a:ext cx="0" cy="0"/>
          <a:chOff x="0" y="0"/>
          <a:chExt cx="0" cy="0"/>
        </a:xfrm>
      </p:grpSpPr>
      <p:sp>
        <p:nvSpPr>
          <p:cNvPr id="62" name="Shape 62"/>
          <p:cNvSpPr/>
          <p:nvPr/>
        </p:nvSpPr>
        <p:spPr>
          <a:xfrm>
            <a:off x="2082258" y="0"/>
            <a:ext cx="8024310" cy="6858000"/>
          </a:xfrm>
          <a:prstGeom prst="rect">
            <a:avLst/>
          </a:prstGeom>
          <a:gradFill>
            <a:gsLst>
              <a:gs pos="0">
                <a:srgbClr val="FFFFFF">
                  <a:alpha val="0"/>
                </a:srgbClr>
              </a:gs>
              <a:gs pos="100000">
                <a:srgbClr val="FFFFFF">
                  <a:alpha val="54901"/>
                </a:srgbClr>
              </a:gs>
            </a:gsLst>
            <a:lin ang="7800000" scaled="0"/>
          </a:gradFill>
          <a:ln>
            <a:noFill/>
          </a:ln>
        </p:spPr>
        <p:txBody>
          <a:bodyPr anchorCtr="0" anchor="ctr" bIns="60925" lIns="121875" rIns="121875" tIns="60925">
            <a:noAutofit/>
          </a:bodyPr>
          <a:lstStyle/>
          <a:p>
            <a:pPr indent="0" lvl="0" marL="0" marR="0" rtl="0" algn="ctr">
              <a:spcBef>
                <a:spcPts val="0"/>
              </a:spcBef>
              <a:buNone/>
            </a:pPr>
            <a:r>
              <a:t/>
            </a:r>
            <a:endParaRPr sz="2400">
              <a:solidFill>
                <a:schemeClr val="lt1"/>
              </a:solidFill>
              <a:latin typeface="Century Gothic"/>
              <a:ea typeface="Century Gothic"/>
              <a:cs typeface="Century Gothic"/>
              <a:sym typeface="Century Gothic"/>
            </a:endParaRPr>
          </a:p>
        </p:txBody>
      </p:sp>
      <p:sp>
        <p:nvSpPr>
          <p:cNvPr id="63" name="Shape 63"/>
          <p:cNvSpPr txBox="1"/>
          <p:nvPr>
            <p:ph type="title"/>
          </p:nvPr>
        </p:nvSpPr>
        <p:spPr>
          <a:xfrm>
            <a:off x="2437765" y="4800600"/>
            <a:ext cx="7313294" cy="762000"/>
          </a:xfrm>
          <a:prstGeom prst="rect">
            <a:avLst/>
          </a:prstGeom>
          <a:noFill/>
          <a:ln>
            <a:noFill/>
          </a:ln>
        </p:spPr>
        <p:txBody>
          <a:bodyPr anchorCtr="0" anchor="b" bIns="91425" lIns="91425" rIns="91425" tIns="91425"/>
          <a:lstStyle>
            <a:lvl1pPr indent="0" lvl="0" marL="0" marR="0" rtl="0" algn="l">
              <a:lnSpc>
                <a:spcPct val="85000"/>
              </a:lnSpc>
              <a:spcBef>
                <a:spcPts val="0"/>
              </a:spcBef>
              <a:buClr>
                <a:schemeClr val="dk1"/>
              </a:buClr>
              <a:buFont typeface="Century Gothic"/>
              <a:buNone/>
              <a:defRPr b="1" i="0" sz="2000" u="none" cap="none" strike="noStrike">
                <a:solidFill>
                  <a:schemeClr val="dk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descr="An empty placeholder to add an image. Click on the placeholder and select the image that you wish to add." id="64" name="Shape 64"/>
          <p:cNvSpPr/>
          <p:nvPr>
            <p:ph idx="2" type="pic"/>
          </p:nvPr>
        </p:nvSpPr>
        <p:spPr>
          <a:xfrm>
            <a:off x="2437765" y="279401"/>
            <a:ext cx="7313294" cy="4448175"/>
          </a:xfrm>
          <a:prstGeom prst="rect">
            <a:avLst/>
          </a:prstGeom>
          <a:noFill/>
          <a:ln>
            <a:noFill/>
          </a:ln>
        </p:spPr>
        <p:txBody>
          <a:bodyPr anchorCtr="0" anchor="t" bIns="91425" lIns="91425" rIns="91425" tIns="91425"/>
          <a:lstStyle>
            <a:lvl1pPr indent="0" lvl="0" marL="0" marR="0" rtl="0" algn="l">
              <a:lnSpc>
                <a:spcPct val="95000"/>
              </a:lnSpc>
              <a:spcBef>
                <a:spcPts val="1866"/>
              </a:spcBef>
              <a:buClr>
                <a:schemeClr val="dk1"/>
              </a:buClr>
              <a:buFont typeface="Arial"/>
              <a:buNone/>
              <a:defRPr b="0" i="0" sz="2800" u="none" cap="none" strike="noStrike">
                <a:solidFill>
                  <a:schemeClr val="dk1"/>
                </a:solidFill>
                <a:latin typeface="Century Gothic"/>
                <a:ea typeface="Century Gothic"/>
                <a:cs typeface="Century Gothic"/>
                <a:sym typeface="Century Gothic"/>
              </a:defRPr>
            </a:lvl1pPr>
            <a:lvl2pPr indent="-12592" lvl="1" marL="609493" marR="0" rtl="0" algn="l">
              <a:lnSpc>
                <a:spcPct val="95000"/>
              </a:lnSpc>
              <a:spcBef>
                <a:spcPts val="1066"/>
              </a:spcBef>
              <a:buClr>
                <a:schemeClr val="dk1"/>
              </a:buClr>
              <a:buFont typeface="Century Gothic"/>
              <a:buNone/>
              <a:defRPr b="0" i="0" sz="3700" u="none" cap="none" strike="noStrike">
                <a:solidFill>
                  <a:schemeClr val="dk1"/>
                </a:solidFill>
                <a:latin typeface="Century Gothic"/>
                <a:ea typeface="Century Gothic"/>
                <a:cs typeface="Century Gothic"/>
                <a:sym typeface="Century Gothic"/>
              </a:defRPr>
            </a:lvl2pPr>
            <a:lvl3pPr indent="-12487" lvl="2" marL="1218987" marR="0" rtl="0" algn="l">
              <a:lnSpc>
                <a:spcPct val="95000"/>
              </a:lnSpc>
              <a:spcBef>
                <a:spcPts val="1066"/>
              </a:spcBef>
              <a:buClr>
                <a:schemeClr val="dk1"/>
              </a:buClr>
              <a:buFont typeface="Century Gothic"/>
              <a:buNone/>
              <a:defRPr b="0" i="0" sz="3200" u="none" cap="none" strike="noStrike">
                <a:solidFill>
                  <a:schemeClr val="dk1"/>
                </a:solidFill>
                <a:latin typeface="Century Gothic"/>
                <a:ea typeface="Century Gothic"/>
                <a:cs typeface="Century Gothic"/>
                <a:sym typeface="Century Gothic"/>
              </a:defRPr>
            </a:lvl3pPr>
            <a:lvl4pPr indent="-12380" lvl="3" marL="1828480" marR="0" rtl="0" algn="l">
              <a:lnSpc>
                <a:spcPct val="95000"/>
              </a:lnSpc>
              <a:spcBef>
                <a:spcPts val="1066"/>
              </a:spcBef>
              <a:buClr>
                <a:schemeClr val="dk1"/>
              </a:buClr>
              <a:buFont typeface="Century Gothic"/>
              <a:buNone/>
              <a:defRPr b="0" i="0" sz="2700" u="none" cap="none" strike="noStrike">
                <a:solidFill>
                  <a:schemeClr val="dk1"/>
                </a:solidFill>
                <a:latin typeface="Century Gothic"/>
                <a:ea typeface="Century Gothic"/>
                <a:cs typeface="Century Gothic"/>
                <a:sym typeface="Century Gothic"/>
              </a:defRPr>
            </a:lvl4pPr>
            <a:lvl5pPr indent="-12273" lvl="4" marL="2437973" marR="0" rtl="0" algn="l">
              <a:lnSpc>
                <a:spcPct val="95000"/>
              </a:lnSpc>
              <a:spcBef>
                <a:spcPts val="1066"/>
              </a:spcBef>
              <a:buClr>
                <a:schemeClr val="dk1"/>
              </a:buClr>
              <a:buFont typeface="Century Gothic"/>
              <a:buNone/>
              <a:defRPr b="0" i="0" sz="2700" u="none" cap="none" strike="noStrike">
                <a:solidFill>
                  <a:schemeClr val="dk1"/>
                </a:solidFill>
                <a:latin typeface="Century Gothic"/>
                <a:ea typeface="Century Gothic"/>
                <a:cs typeface="Century Gothic"/>
                <a:sym typeface="Century Gothic"/>
              </a:defRPr>
            </a:lvl5pPr>
            <a:lvl6pPr indent="-12167" lvl="5" marL="3047467" marR="0" rtl="0" algn="l">
              <a:lnSpc>
                <a:spcPct val="95000"/>
              </a:lnSpc>
              <a:spcBef>
                <a:spcPts val="1066"/>
              </a:spcBef>
              <a:buClr>
                <a:schemeClr val="dk1"/>
              </a:buClr>
              <a:buFont typeface="Century Gothic"/>
              <a:buNone/>
              <a:defRPr b="0" i="0" sz="2700" u="none" cap="none" strike="noStrike">
                <a:solidFill>
                  <a:schemeClr val="dk1"/>
                </a:solidFill>
                <a:latin typeface="Century Gothic"/>
                <a:ea typeface="Century Gothic"/>
                <a:cs typeface="Century Gothic"/>
                <a:sym typeface="Century Gothic"/>
              </a:defRPr>
            </a:lvl6pPr>
            <a:lvl7pPr indent="-12060" lvl="6" marL="3656960" marR="0" rtl="0" algn="l">
              <a:lnSpc>
                <a:spcPct val="95000"/>
              </a:lnSpc>
              <a:spcBef>
                <a:spcPts val="1066"/>
              </a:spcBef>
              <a:buClr>
                <a:schemeClr val="dk1"/>
              </a:buClr>
              <a:buFont typeface="Century Gothic"/>
              <a:buNone/>
              <a:defRPr b="0" i="0" sz="2700" u="none" cap="none" strike="noStrike">
                <a:solidFill>
                  <a:schemeClr val="dk1"/>
                </a:solidFill>
                <a:latin typeface="Century Gothic"/>
                <a:ea typeface="Century Gothic"/>
                <a:cs typeface="Century Gothic"/>
                <a:sym typeface="Century Gothic"/>
              </a:defRPr>
            </a:lvl7pPr>
            <a:lvl8pPr indent="-11953" lvl="7" marL="4266453" marR="0" rtl="0" algn="l">
              <a:lnSpc>
                <a:spcPct val="95000"/>
              </a:lnSpc>
              <a:spcBef>
                <a:spcPts val="1066"/>
              </a:spcBef>
              <a:buClr>
                <a:schemeClr val="dk1"/>
              </a:buClr>
              <a:buFont typeface="Century Gothic"/>
              <a:buNone/>
              <a:defRPr b="0" i="0" sz="2700" u="none" cap="none" strike="noStrike">
                <a:solidFill>
                  <a:schemeClr val="dk1"/>
                </a:solidFill>
                <a:latin typeface="Century Gothic"/>
                <a:ea typeface="Century Gothic"/>
                <a:cs typeface="Century Gothic"/>
                <a:sym typeface="Century Gothic"/>
              </a:defRPr>
            </a:lvl8pPr>
            <a:lvl9pPr indent="-11846" lvl="8" marL="4875947" marR="0" rtl="0" algn="l">
              <a:lnSpc>
                <a:spcPct val="95000"/>
              </a:lnSpc>
              <a:spcBef>
                <a:spcPts val="1066"/>
              </a:spcBef>
              <a:buClr>
                <a:schemeClr val="dk1"/>
              </a:buClr>
              <a:buFont typeface="Century Gothic"/>
              <a:buNone/>
              <a:defRPr b="0" i="0" sz="2700" u="none" cap="none" strike="noStrike">
                <a:solidFill>
                  <a:schemeClr val="dk1"/>
                </a:solidFill>
                <a:latin typeface="Century Gothic"/>
                <a:ea typeface="Century Gothic"/>
                <a:cs typeface="Century Gothic"/>
                <a:sym typeface="Century Gothic"/>
              </a:defRPr>
            </a:lvl9pPr>
          </a:lstStyle>
          <a:p/>
        </p:txBody>
      </p:sp>
      <p:sp>
        <p:nvSpPr>
          <p:cNvPr id="65" name="Shape 65"/>
          <p:cNvSpPr txBox="1"/>
          <p:nvPr>
            <p:ph idx="1" type="body"/>
          </p:nvPr>
        </p:nvSpPr>
        <p:spPr>
          <a:xfrm>
            <a:off x="2437765" y="5562600"/>
            <a:ext cx="7313294" cy="812799"/>
          </a:xfrm>
          <a:prstGeom prst="rect">
            <a:avLst/>
          </a:prstGeom>
          <a:noFill/>
          <a:ln>
            <a:noFill/>
          </a:ln>
        </p:spPr>
        <p:txBody>
          <a:bodyPr anchorCtr="0" anchor="t" bIns="91425" lIns="91425" rIns="91425" tIns="91425"/>
          <a:lstStyle>
            <a:lvl1pPr indent="0" lvl="0" marL="0" marR="0" rtl="0" algn="l">
              <a:lnSpc>
                <a:spcPct val="95000"/>
              </a:lnSpc>
              <a:spcBef>
                <a:spcPts val="0"/>
              </a:spcBef>
              <a:buClr>
                <a:schemeClr val="dk1"/>
              </a:buClr>
              <a:buFont typeface="Arial"/>
              <a:buNone/>
              <a:defRPr b="0" i="0" sz="1600" u="none" cap="none" strike="noStrike">
                <a:solidFill>
                  <a:schemeClr val="dk1"/>
                </a:solidFill>
                <a:latin typeface="Century Gothic"/>
                <a:ea typeface="Century Gothic"/>
                <a:cs typeface="Century Gothic"/>
                <a:sym typeface="Century Gothic"/>
              </a:defRPr>
            </a:lvl1pPr>
            <a:lvl2pPr indent="-12592" lvl="1" marL="609493" marR="0" rtl="0" algn="l">
              <a:lnSpc>
                <a:spcPct val="95000"/>
              </a:lnSpc>
              <a:spcBef>
                <a:spcPts val="1066"/>
              </a:spcBef>
              <a:buClr>
                <a:schemeClr val="dk1"/>
              </a:buClr>
              <a:buFont typeface="Century Gothic"/>
              <a:buNone/>
              <a:defRPr b="0" i="0" sz="1600" u="none" cap="none" strike="noStrike">
                <a:solidFill>
                  <a:schemeClr val="dk1"/>
                </a:solidFill>
                <a:latin typeface="Century Gothic"/>
                <a:ea typeface="Century Gothic"/>
                <a:cs typeface="Century Gothic"/>
                <a:sym typeface="Century Gothic"/>
              </a:defRPr>
            </a:lvl2pPr>
            <a:lvl3pPr indent="-12487" lvl="2" marL="1218987" marR="0" rtl="0" algn="l">
              <a:lnSpc>
                <a:spcPct val="95000"/>
              </a:lnSpc>
              <a:spcBef>
                <a:spcPts val="1066"/>
              </a:spcBef>
              <a:buClr>
                <a:schemeClr val="dk1"/>
              </a:buClr>
              <a:buFont typeface="Century Gothic"/>
              <a:buNone/>
              <a:defRPr b="0" i="0" sz="1300" u="none" cap="none" strike="noStrike">
                <a:solidFill>
                  <a:schemeClr val="dk1"/>
                </a:solidFill>
                <a:latin typeface="Century Gothic"/>
                <a:ea typeface="Century Gothic"/>
                <a:cs typeface="Century Gothic"/>
                <a:sym typeface="Century Gothic"/>
              </a:defRPr>
            </a:lvl3pPr>
            <a:lvl4pPr indent="-12380" lvl="3" marL="1828480"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4pPr>
            <a:lvl5pPr indent="-12273" lvl="4" marL="2437973"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5pPr>
            <a:lvl6pPr indent="-12167" lvl="5" marL="3047467"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6pPr>
            <a:lvl7pPr indent="-12060" lvl="6" marL="3656960"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7pPr>
            <a:lvl8pPr indent="-11953" lvl="7" marL="4266453"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8pPr>
            <a:lvl9pPr indent="-11846" lvl="8" marL="4875947" marR="0" rtl="0" algn="l">
              <a:lnSpc>
                <a:spcPct val="95000"/>
              </a:lnSpc>
              <a:spcBef>
                <a:spcPts val="1066"/>
              </a:spcBef>
              <a:buClr>
                <a:schemeClr val="dk1"/>
              </a:buClr>
              <a:buFont typeface="Century Gothic"/>
              <a:buNone/>
              <a:defRPr b="0" i="0" sz="1200" u="none" cap="none" strike="noStrike">
                <a:solidFill>
                  <a:schemeClr val="dk1"/>
                </a:solidFill>
                <a:latin typeface="Century Gothic"/>
                <a:ea typeface="Century Gothic"/>
                <a:cs typeface="Century Gothic"/>
                <a:sym typeface="Century Gothic"/>
              </a:defRPr>
            </a:lvl9pPr>
          </a:lstStyle>
          <a:p/>
        </p:txBody>
      </p:sp>
      <p:sp>
        <p:nvSpPr>
          <p:cNvPr id="66" name="Shape 66"/>
          <p:cNvSpPr txBox="1"/>
          <p:nvPr>
            <p:ph idx="10" type="dt"/>
          </p:nvPr>
        </p:nvSpPr>
        <p:spPr>
          <a:xfrm>
            <a:off x="1117308" y="6400801"/>
            <a:ext cx="2742485" cy="320675"/>
          </a:xfrm>
          <a:prstGeom prst="rect">
            <a:avLst/>
          </a:prstGeom>
          <a:noFill/>
          <a:ln>
            <a:noFill/>
          </a:ln>
        </p:spPr>
        <p:txBody>
          <a:bodyPr anchorCtr="0" anchor="b" bIns="91425" lIns="91425" rIns="91425" tIns="91425"/>
          <a:lstStyle>
            <a:lvl1pPr indent="0" lvl="0" marL="0" marR="0" rtl="0" algn="l">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67" name="Shape 67"/>
          <p:cNvSpPr txBox="1"/>
          <p:nvPr>
            <p:ph idx="11" type="ftr"/>
          </p:nvPr>
        </p:nvSpPr>
        <p:spPr>
          <a:xfrm>
            <a:off x="3907842" y="6400801"/>
            <a:ext cx="6216301" cy="320675"/>
          </a:xfrm>
          <a:prstGeom prst="rect">
            <a:avLst/>
          </a:prstGeom>
          <a:noFill/>
          <a:ln>
            <a:noFill/>
          </a:ln>
        </p:spPr>
        <p:txBody>
          <a:bodyPr anchorCtr="0" anchor="b" bIns="91425" lIns="91425" rIns="91425" tIns="91425"/>
          <a:lstStyle>
            <a:lvl1pPr indent="0" lvl="0" marL="0" marR="0" rtl="0" algn="ctr">
              <a:spcBef>
                <a:spcPts val="0"/>
              </a:spcBef>
              <a:buNone/>
              <a:defRPr sz="1200">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68" name="Shape 68"/>
          <p:cNvSpPr txBox="1"/>
          <p:nvPr>
            <p:ph idx="12" type="sldNum"/>
          </p:nvPr>
        </p:nvSpPr>
        <p:spPr>
          <a:xfrm>
            <a:off x="10167146" y="6400801"/>
            <a:ext cx="1107517" cy="320675"/>
          </a:xfrm>
          <a:prstGeom prst="rect">
            <a:avLst/>
          </a:prstGeom>
          <a:noFill/>
          <a:ln>
            <a:noFill/>
          </a:ln>
        </p:spPr>
        <p:txBody>
          <a:bodyPr anchorCtr="0" anchor="b" bIns="60925" lIns="121875" rIns="121875" tIns="60925">
            <a:noAutofit/>
          </a:bodyPr>
          <a:lstStyle/>
          <a:p>
            <a:pPr indent="0" lvl="0" marL="0" marR="0" rtl="0" algn="r">
              <a:spcBef>
                <a:spcPts val="0"/>
              </a:spcBef>
              <a:buSzPct val="25000"/>
              <a:buNone/>
            </a:pPr>
            <a:fld id="{00000000-1234-1234-1234-123412341234}" type="slidenum">
              <a:rPr lang="en-US" sz="1200">
                <a:solidFill>
                  <a:srgbClr val="595959"/>
                </a:solidFill>
                <a:latin typeface="Century Gothic"/>
                <a:ea typeface="Century Gothic"/>
                <a:cs typeface="Century Gothic"/>
                <a:sym typeface="Century Gothic"/>
              </a:rPr>
              <a:t>‹#›</a:t>
            </a:fld>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2.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blipFill rotWithShape="1">
          <a:blip r:embed="rId1">
            <a:alphaModFix/>
          </a:blip>
          <a:stretch>
            <a:fillRect b="0" l="0" r="0" t="0"/>
          </a:stretch>
        </a:blipFill>
      </p:bgPr>
    </p:bg>
    <p:spTree>
      <p:nvGrpSpPr>
        <p:cNvPr id="9" name="Shape 9"/>
        <p:cNvGrpSpPr/>
        <p:nvPr/>
      </p:nvGrpSpPr>
      <p:grpSpPr>
        <a:xfrm>
          <a:off x="0" y="0"/>
          <a:ext cx="0" cy="0"/>
          <a:chOff x="0" y="0"/>
          <a:chExt cx="0" cy="0"/>
        </a:xfrm>
      </p:grpSpPr>
      <p:sp>
        <p:nvSpPr>
          <p:cNvPr id="10" name="Shape 10"/>
          <p:cNvSpPr/>
          <p:nvPr/>
        </p:nvSpPr>
        <p:spPr>
          <a:xfrm>
            <a:off x="304720" y="0"/>
            <a:ext cx="11579383" cy="6858000"/>
          </a:xfrm>
          <a:prstGeom prst="rect">
            <a:avLst/>
          </a:prstGeom>
          <a:gradFill>
            <a:gsLst>
              <a:gs pos="0">
                <a:srgbClr val="FFFFFF">
                  <a:alpha val="0"/>
                </a:srgbClr>
              </a:gs>
              <a:gs pos="100000">
                <a:srgbClr val="FFFFFF">
                  <a:alpha val="54901"/>
                </a:srgbClr>
              </a:gs>
            </a:gsLst>
            <a:lin ang="7800000" scaled="0"/>
          </a:gradFill>
          <a:ln>
            <a:noFill/>
          </a:ln>
        </p:spPr>
        <p:txBody>
          <a:bodyPr anchorCtr="0" anchor="ctr" bIns="60925" lIns="121875" rIns="121875" tIns="60925">
            <a:noAutofit/>
          </a:bodyPr>
          <a:lstStyle/>
          <a:p>
            <a:pPr indent="0" lvl="0" marL="0" marR="0" rtl="0" algn="ctr">
              <a:spcBef>
                <a:spcPts val="0"/>
              </a:spcBef>
              <a:buNone/>
            </a:pPr>
            <a:r>
              <a:t/>
            </a:r>
            <a:endParaRPr b="0" i="0" sz="2400" u="none" cap="none" strike="noStrike">
              <a:solidFill>
                <a:schemeClr val="lt1"/>
              </a:solidFill>
              <a:latin typeface="Century Gothic"/>
              <a:ea typeface="Century Gothic"/>
              <a:cs typeface="Century Gothic"/>
              <a:sym typeface="Century Gothic"/>
            </a:endParaRPr>
          </a:p>
        </p:txBody>
      </p:sp>
      <p:sp>
        <p:nvSpPr>
          <p:cNvPr id="11" name="Shape 11"/>
          <p:cNvSpPr txBox="1"/>
          <p:nvPr>
            <p:ph type="title"/>
          </p:nvPr>
        </p:nvSpPr>
        <p:spPr>
          <a:xfrm>
            <a:off x="1117308" y="76200"/>
            <a:ext cx="10157353" cy="1397000"/>
          </a:xfrm>
          <a:prstGeom prst="rect">
            <a:avLst/>
          </a:prstGeom>
          <a:noFill/>
          <a:ln>
            <a:noFill/>
          </a:ln>
        </p:spPr>
        <p:txBody>
          <a:bodyPr anchorCtr="0" anchor="b" bIns="91425" lIns="91425" rIns="91425" tIns="91425"/>
          <a:lstStyle>
            <a:lvl1pPr indent="0" lvl="0" marL="0" marR="0" rtl="0" algn="l">
              <a:lnSpc>
                <a:spcPct val="85000"/>
              </a:lnSpc>
              <a:spcBef>
                <a:spcPts val="0"/>
              </a:spcBef>
              <a:buClr>
                <a:schemeClr val="dk1"/>
              </a:buClr>
              <a:buFont typeface="Century Gothic"/>
              <a:buNone/>
              <a:defRPr b="0" i="0" sz="4400" u="none" cap="none" strike="noStrike">
                <a:solidFill>
                  <a:schemeClr val="dk1"/>
                </a:solidFill>
                <a:latin typeface="Century Gothic"/>
                <a:ea typeface="Century Gothic"/>
                <a:cs typeface="Century Gothic"/>
                <a:sym typeface="Century Gothic"/>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2" name="Shape 12"/>
          <p:cNvSpPr txBox="1"/>
          <p:nvPr>
            <p:ph idx="1" type="body"/>
          </p:nvPr>
        </p:nvSpPr>
        <p:spPr>
          <a:xfrm>
            <a:off x="1117308" y="1701800"/>
            <a:ext cx="10157353" cy="4470399"/>
          </a:xfrm>
          <a:prstGeom prst="rect">
            <a:avLst/>
          </a:prstGeom>
          <a:noFill/>
          <a:ln>
            <a:noFill/>
          </a:ln>
        </p:spPr>
        <p:txBody>
          <a:bodyPr anchorCtr="0" anchor="t" bIns="91425" lIns="91425" rIns="91425" tIns="91425"/>
          <a:lstStyle>
            <a:lvl1pPr indent="-152347" lvl="0" marL="304747" marR="0" rtl="0" algn="l">
              <a:lnSpc>
                <a:spcPct val="95000"/>
              </a:lnSpc>
              <a:spcBef>
                <a:spcPts val="1866"/>
              </a:spcBef>
              <a:buClr>
                <a:schemeClr val="dk1"/>
              </a:buClr>
              <a:buSzPct val="100000"/>
              <a:buFont typeface="Arial"/>
              <a:buChar char="•"/>
              <a:defRPr b="0" i="0" sz="2400" u="none" cap="none" strike="noStrike">
                <a:solidFill>
                  <a:schemeClr val="dk1"/>
                </a:solidFill>
                <a:latin typeface="Century Gothic"/>
                <a:ea typeface="Century Gothic"/>
                <a:cs typeface="Century Gothic"/>
                <a:sym typeface="Century Gothic"/>
              </a:defRPr>
            </a:lvl1pPr>
            <a:lvl2pPr indent="-185291" lvl="1" marL="731392" marR="0" rtl="0" algn="l">
              <a:lnSpc>
                <a:spcPct val="95000"/>
              </a:lnSpc>
              <a:spcBef>
                <a:spcPts val="1066"/>
              </a:spcBef>
              <a:buClr>
                <a:schemeClr val="dk1"/>
              </a:buClr>
              <a:buSzPct val="100000"/>
              <a:buFont typeface="Century Gothic"/>
              <a:buChar char="–"/>
              <a:defRPr b="0" i="0" sz="2000" u="none" cap="none" strike="noStrike">
                <a:solidFill>
                  <a:schemeClr val="dk1"/>
                </a:solidFill>
                <a:latin typeface="Century Gothic"/>
                <a:ea typeface="Century Gothic"/>
                <a:cs typeface="Century Gothic"/>
                <a:sym typeface="Century Gothic"/>
              </a:defRPr>
            </a:lvl2pPr>
            <a:lvl3pPr indent="-192836" lvl="2" marL="1158037"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3pPr>
            <a:lvl4pPr indent="-200383" lvl="3" marL="1584683"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4pPr>
            <a:lvl5pPr indent="-195228" lvl="4" marL="2011328" marR="0" rtl="0" algn="l">
              <a:lnSpc>
                <a:spcPct val="95000"/>
              </a:lnSpc>
              <a:spcBef>
                <a:spcPts val="1066"/>
              </a:spcBef>
              <a:buClr>
                <a:schemeClr val="dk1"/>
              </a:buClr>
              <a:buSzPct val="100000"/>
              <a:buFont typeface="Century Gothic"/>
              <a:buChar char="–"/>
              <a:defRPr b="0" i="0" sz="1800" u="none" cap="none" strike="noStrike">
                <a:solidFill>
                  <a:schemeClr val="dk1"/>
                </a:solidFill>
                <a:latin typeface="Century Gothic"/>
                <a:ea typeface="Century Gothic"/>
                <a:cs typeface="Century Gothic"/>
                <a:sym typeface="Century Gothic"/>
              </a:defRPr>
            </a:lvl5pPr>
            <a:lvl6pPr indent="-214203" lvl="5" marL="2437973"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6pPr>
            <a:lvl7pPr indent="-209048" lvl="6" marL="2864619"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7pPr>
            <a:lvl8pPr indent="-203893" lvl="7" marL="3291263"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8pPr>
            <a:lvl9pPr indent="-208888" lvl="8" marL="3778859" marR="0" rtl="0" algn="l">
              <a:lnSpc>
                <a:spcPct val="95000"/>
              </a:lnSpc>
              <a:spcBef>
                <a:spcPts val="1066"/>
              </a:spcBef>
              <a:buClr>
                <a:schemeClr val="dk1"/>
              </a:buClr>
              <a:buSzPct val="90000"/>
              <a:buFont typeface="Century Gothic"/>
              <a:buChar char="–"/>
              <a:defRPr b="0" i="0" sz="1800" u="none" cap="none" strike="noStrike">
                <a:solidFill>
                  <a:schemeClr val="dk1"/>
                </a:solidFill>
                <a:latin typeface="Century Gothic"/>
                <a:ea typeface="Century Gothic"/>
                <a:cs typeface="Century Gothic"/>
                <a:sym typeface="Century Gothic"/>
              </a:defRPr>
            </a:lvl9pPr>
          </a:lstStyle>
          <a:p/>
        </p:txBody>
      </p:sp>
      <p:sp>
        <p:nvSpPr>
          <p:cNvPr id="13" name="Shape 13"/>
          <p:cNvSpPr txBox="1"/>
          <p:nvPr>
            <p:ph idx="10" type="dt"/>
          </p:nvPr>
        </p:nvSpPr>
        <p:spPr>
          <a:xfrm>
            <a:off x="1117308" y="6400801"/>
            <a:ext cx="2742485" cy="320675"/>
          </a:xfrm>
          <a:prstGeom prst="rect">
            <a:avLst/>
          </a:prstGeom>
          <a:noFill/>
          <a:ln>
            <a:noFill/>
          </a:ln>
        </p:spPr>
        <p:txBody>
          <a:bodyPr anchorCtr="0" anchor="b" bIns="91425" lIns="91425" rIns="91425" tIns="91425"/>
          <a:lstStyle>
            <a:lvl1pPr indent="0" lvl="0" marL="0" marR="0" rtl="0" algn="l">
              <a:spcBef>
                <a:spcPts val="0"/>
              </a:spcBef>
              <a:buNone/>
              <a:defRPr b="0" i="0" sz="1200" u="none" cap="none" strike="noStrike">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14" name="Shape 14"/>
          <p:cNvSpPr txBox="1"/>
          <p:nvPr>
            <p:ph idx="11" type="ftr"/>
          </p:nvPr>
        </p:nvSpPr>
        <p:spPr>
          <a:xfrm>
            <a:off x="3907842" y="6400801"/>
            <a:ext cx="6216301" cy="320675"/>
          </a:xfrm>
          <a:prstGeom prst="rect">
            <a:avLst/>
          </a:prstGeom>
          <a:noFill/>
          <a:ln>
            <a:noFill/>
          </a:ln>
        </p:spPr>
        <p:txBody>
          <a:bodyPr anchorCtr="0" anchor="b" bIns="91425" lIns="91425" rIns="91425" tIns="91425"/>
          <a:lstStyle>
            <a:lvl1pPr indent="0" lvl="0" marL="0" marR="0" rtl="0" algn="ctr">
              <a:spcBef>
                <a:spcPts val="0"/>
              </a:spcBef>
              <a:buNone/>
              <a:defRPr b="0" i="0" sz="1200" u="none" cap="none" strike="noStrike">
                <a:solidFill>
                  <a:srgbClr val="595959"/>
                </a:solidFill>
                <a:latin typeface="Century Gothic"/>
                <a:ea typeface="Century Gothic"/>
                <a:cs typeface="Century Gothic"/>
                <a:sym typeface="Century Gothic"/>
              </a:defRPr>
            </a:lvl1pPr>
            <a:lvl2pPr indent="-12592" lvl="1" marL="609493" marR="0" rtl="0" algn="l">
              <a:spcBef>
                <a:spcPts val="0"/>
              </a:spcBef>
              <a:buNone/>
              <a:defRPr b="0" i="0" sz="2400" u="none" cap="none" strike="noStrike">
                <a:solidFill>
                  <a:schemeClr val="dk1"/>
                </a:solidFill>
                <a:latin typeface="Century Gothic"/>
                <a:ea typeface="Century Gothic"/>
                <a:cs typeface="Century Gothic"/>
                <a:sym typeface="Century Gothic"/>
              </a:defRPr>
            </a:lvl2pPr>
            <a:lvl3pPr indent="-12487" lvl="2" marL="1218987" marR="0" rtl="0" algn="l">
              <a:spcBef>
                <a:spcPts val="0"/>
              </a:spcBef>
              <a:buNone/>
              <a:defRPr b="0" i="0" sz="2400" u="none" cap="none" strike="noStrike">
                <a:solidFill>
                  <a:schemeClr val="dk1"/>
                </a:solidFill>
                <a:latin typeface="Century Gothic"/>
                <a:ea typeface="Century Gothic"/>
                <a:cs typeface="Century Gothic"/>
                <a:sym typeface="Century Gothic"/>
              </a:defRPr>
            </a:lvl3pPr>
            <a:lvl4pPr indent="-12380" lvl="3" marL="1828480" marR="0" rtl="0" algn="l">
              <a:spcBef>
                <a:spcPts val="0"/>
              </a:spcBef>
              <a:buNone/>
              <a:defRPr b="0" i="0" sz="2400" u="none" cap="none" strike="noStrike">
                <a:solidFill>
                  <a:schemeClr val="dk1"/>
                </a:solidFill>
                <a:latin typeface="Century Gothic"/>
                <a:ea typeface="Century Gothic"/>
                <a:cs typeface="Century Gothic"/>
                <a:sym typeface="Century Gothic"/>
              </a:defRPr>
            </a:lvl4pPr>
            <a:lvl5pPr indent="-12273" lvl="4" marL="2437973" marR="0" rtl="0" algn="l">
              <a:spcBef>
                <a:spcPts val="0"/>
              </a:spcBef>
              <a:buNone/>
              <a:defRPr b="0" i="0" sz="2400" u="none" cap="none" strike="noStrike">
                <a:solidFill>
                  <a:schemeClr val="dk1"/>
                </a:solidFill>
                <a:latin typeface="Century Gothic"/>
                <a:ea typeface="Century Gothic"/>
                <a:cs typeface="Century Gothic"/>
                <a:sym typeface="Century Gothic"/>
              </a:defRPr>
            </a:lvl5pPr>
            <a:lvl6pPr indent="-12167" lvl="5" marL="3047467" marR="0" rtl="0" algn="l">
              <a:spcBef>
                <a:spcPts val="0"/>
              </a:spcBef>
              <a:buNone/>
              <a:defRPr b="0" i="0" sz="2400" u="none" cap="none" strike="noStrike">
                <a:solidFill>
                  <a:schemeClr val="dk1"/>
                </a:solidFill>
                <a:latin typeface="Century Gothic"/>
                <a:ea typeface="Century Gothic"/>
                <a:cs typeface="Century Gothic"/>
                <a:sym typeface="Century Gothic"/>
              </a:defRPr>
            </a:lvl6pPr>
            <a:lvl7pPr indent="-12060" lvl="6" marL="3656960" marR="0" rtl="0" algn="l">
              <a:spcBef>
                <a:spcPts val="0"/>
              </a:spcBef>
              <a:buNone/>
              <a:defRPr b="0" i="0" sz="2400" u="none" cap="none" strike="noStrike">
                <a:solidFill>
                  <a:schemeClr val="dk1"/>
                </a:solidFill>
                <a:latin typeface="Century Gothic"/>
                <a:ea typeface="Century Gothic"/>
                <a:cs typeface="Century Gothic"/>
                <a:sym typeface="Century Gothic"/>
              </a:defRPr>
            </a:lvl7pPr>
            <a:lvl8pPr indent="-11953" lvl="7" marL="4266453" marR="0" rtl="0" algn="l">
              <a:spcBef>
                <a:spcPts val="0"/>
              </a:spcBef>
              <a:buNone/>
              <a:defRPr b="0" i="0" sz="2400" u="none" cap="none" strike="noStrike">
                <a:solidFill>
                  <a:schemeClr val="dk1"/>
                </a:solidFill>
                <a:latin typeface="Century Gothic"/>
                <a:ea typeface="Century Gothic"/>
                <a:cs typeface="Century Gothic"/>
                <a:sym typeface="Century Gothic"/>
              </a:defRPr>
            </a:lvl8pPr>
            <a:lvl9pPr indent="-11846" lvl="8" marL="4875947" marR="0" rtl="0" algn="l">
              <a:spcBef>
                <a:spcPts val="0"/>
              </a:spcBef>
              <a:buNone/>
              <a:defRPr b="0" i="0" sz="2400" u="none" cap="none" strike="noStrike">
                <a:solidFill>
                  <a:schemeClr val="dk1"/>
                </a:solidFill>
                <a:latin typeface="Century Gothic"/>
                <a:ea typeface="Century Gothic"/>
                <a:cs typeface="Century Gothic"/>
                <a:sym typeface="Century Gothic"/>
              </a:defRPr>
            </a:lvl9pPr>
          </a:lstStyle>
          <a:p/>
        </p:txBody>
      </p:sp>
      <p:sp>
        <p:nvSpPr>
          <p:cNvPr id="15" name="Shape 15"/>
          <p:cNvSpPr txBox="1"/>
          <p:nvPr>
            <p:ph idx="12" type="sldNum"/>
          </p:nvPr>
        </p:nvSpPr>
        <p:spPr>
          <a:xfrm>
            <a:off x="10167146" y="6400801"/>
            <a:ext cx="1107517" cy="320675"/>
          </a:xfrm>
          <a:prstGeom prst="rect">
            <a:avLst/>
          </a:prstGeom>
          <a:noFill/>
          <a:ln>
            <a:noFill/>
          </a:ln>
        </p:spPr>
        <p:txBody>
          <a:bodyPr anchorCtr="0" anchor="b" bIns="60925" lIns="121875" rIns="121875" tIns="60925">
            <a:noAutofit/>
          </a:bodyPr>
          <a:lstStyle/>
          <a:p>
            <a:pPr indent="0" lvl="0" marL="0" marR="0" rtl="0" algn="r">
              <a:spcBef>
                <a:spcPts val="0"/>
              </a:spcBef>
              <a:buSzPct val="25000"/>
              <a:buNone/>
            </a:pPr>
            <a:fld id="{00000000-1234-1234-1234-123412341234}" type="slidenum">
              <a:rPr b="0" i="0" lang="en-US" sz="1200" u="none" cap="none" strike="noStrike">
                <a:solidFill>
                  <a:srgbClr val="595959"/>
                </a:solidFill>
                <a:latin typeface="Century Gothic"/>
                <a:ea typeface="Century Gothic"/>
                <a:cs typeface="Century Gothic"/>
                <a:sym typeface="Century Gothic"/>
              </a:rPr>
              <a:t>‹#›</a:t>
            </a:fld>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transition spd="med">
    <p:fade/>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Shape 85"/>
          <p:cNvSpPr txBox="1"/>
          <p:nvPr>
            <p:ph type="ctrTitle"/>
          </p:nvPr>
        </p:nvSpPr>
        <p:spPr>
          <a:xfrm>
            <a:off x="4672382" y="1498600"/>
            <a:ext cx="6298828" cy="1777998"/>
          </a:xfrm>
          <a:prstGeom prst="rect">
            <a:avLst/>
          </a:prstGeom>
          <a:noFill/>
          <a:ln>
            <a:noFill/>
          </a:ln>
        </p:spPr>
        <p:txBody>
          <a:bodyPr anchorCtr="0" anchor="b" bIns="60925" lIns="121875" rIns="121875" tIns="60925">
            <a:noAutofit/>
          </a:bodyPr>
          <a:lstStyle/>
          <a:p>
            <a:pPr indent="0" lvl="0" marL="0" marR="0" rtl="0" algn="l">
              <a:lnSpc>
                <a:spcPct val="90000"/>
              </a:lnSpc>
              <a:spcBef>
                <a:spcPts val="0"/>
              </a:spcBef>
              <a:buClr>
                <a:schemeClr val="dk1"/>
              </a:buClr>
              <a:buSzPct val="25000"/>
              <a:buFont typeface="Century Gothic"/>
              <a:buNone/>
            </a:pPr>
            <a:r>
              <a:rPr b="1" i="0" lang="en-US" sz="5400" u="none" cap="none" strike="noStrike">
                <a:solidFill>
                  <a:schemeClr val="dk1"/>
                </a:solidFill>
                <a:latin typeface="Century Gothic"/>
                <a:ea typeface="Century Gothic"/>
                <a:cs typeface="Century Gothic"/>
                <a:sym typeface="Century Gothic"/>
              </a:rPr>
              <a:t>Bilingual Education:</a:t>
            </a:r>
          </a:p>
        </p:txBody>
      </p:sp>
      <p:sp>
        <p:nvSpPr>
          <p:cNvPr id="86" name="Shape 86"/>
          <p:cNvSpPr txBox="1"/>
          <p:nvPr>
            <p:ph idx="1" type="subTitle"/>
          </p:nvPr>
        </p:nvSpPr>
        <p:spPr>
          <a:xfrm>
            <a:off x="4672382" y="3581400"/>
            <a:ext cx="7008574" cy="1219199"/>
          </a:xfrm>
          <a:prstGeom prst="rect">
            <a:avLst/>
          </a:prstGeom>
          <a:noFill/>
          <a:ln>
            <a:noFill/>
          </a:ln>
        </p:spPr>
        <p:txBody>
          <a:bodyPr anchorCtr="0" anchor="t" bIns="60925" lIns="121875" rIns="121875" tIns="60925">
            <a:noAutofit/>
          </a:bodyPr>
          <a:lstStyle/>
          <a:p>
            <a:pPr indent="0" lvl="0" marL="0" marR="0" rtl="0" algn="l">
              <a:lnSpc>
                <a:spcPct val="95000"/>
              </a:lnSpc>
              <a:spcBef>
                <a:spcPts val="0"/>
              </a:spcBef>
              <a:buClr>
                <a:schemeClr val="dk1"/>
              </a:buClr>
              <a:buSzPct val="25000"/>
              <a:buFont typeface="Arial"/>
              <a:buNone/>
            </a:pPr>
            <a:r>
              <a:rPr b="1" i="0" lang="en-US" sz="2800" u="none" cap="none" strike="noStrike">
                <a:solidFill>
                  <a:schemeClr val="dk1"/>
                </a:solidFill>
                <a:latin typeface="Century Gothic"/>
                <a:ea typeface="Century Gothic"/>
                <a:cs typeface="Century Gothic"/>
                <a:sym typeface="Century Gothic"/>
              </a:rPr>
              <a:t>Dual Language Programs as a Pathway to High Achievement</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4" name="Shape 144"/>
        <p:cNvGrpSpPr/>
        <p:nvPr/>
      </p:nvGrpSpPr>
      <p:grpSpPr>
        <a:xfrm>
          <a:off x="0" y="0"/>
          <a:ext cx="0" cy="0"/>
          <a:chOff x="0" y="0"/>
          <a:chExt cx="0" cy="0"/>
        </a:xfrm>
      </p:grpSpPr>
      <p:sp>
        <p:nvSpPr>
          <p:cNvPr id="145" name="Shape 145"/>
          <p:cNvSpPr txBox="1"/>
          <p:nvPr>
            <p:ph type="title"/>
          </p:nvPr>
        </p:nvSpPr>
        <p:spPr>
          <a:xfrm>
            <a:off x="1117308" y="76200"/>
            <a:ext cx="10157353" cy="1397000"/>
          </a:xfrm>
          <a:prstGeom prst="rect">
            <a:avLst/>
          </a:prstGeom>
          <a:noFill/>
          <a:ln>
            <a:noFill/>
          </a:ln>
        </p:spPr>
        <p:txBody>
          <a:bodyPr anchorCtr="0" anchor="b" bIns="60925" lIns="121875" rIns="121875" tIns="60925">
            <a:noAutofit/>
          </a:bodyPr>
          <a:lstStyle/>
          <a:p>
            <a:pPr indent="0" lvl="0" marL="0" marR="0" rtl="0" algn="l">
              <a:lnSpc>
                <a:spcPct val="85000"/>
              </a:lnSpc>
              <a:spcBef>
                <a:spcPts val="0"/>
              </a:spcBef>
              <a:buClr>
                <a:schemeClr val="dk1"/>
              </a:buClr>
              <a:buSzPct val="25000"/>
              <a:buFont typeface="Century Gothic"/>
              <a:buNone/>
            </a:pPr>
            <a:r>
              <a:rPr b="1" i="0" lang="en-US" sz="4400" u="none" cap="none" strike="noStrike">
                <a:solidFill>
                  <a:schemeClr val="dk1"/>
                </a:solidFill>
                <a:latin typeface="Century Gothic"/>
                <a:ea typeface="Century Gothic"/>
                <a:cs typeface="Century Gothic"/>
                <a:sym typeface="Century Gothic"/>
              </a:rPr>
              <a:t>Woodland Public Schools:</a:t>
            </a:r>
            <a:br>
              <a:rPr b="1" i="0" lang="en-US" sz="4400" u="none" cap="none" strike="noStrike">
                <a:solidFill>
                  <a:schemeClr val="dk1"/>
                </a:solidFill>
                <a:latin typeface="Century Gothic"/>
                <a:ea typeface="Century Gothic"/>
                <a:cs typeface="Century Gothic"/>
                <a:sym typeface="Century Gothic"/>
              </a:rPr>
            </a:br>
            <a:r>
              <a:rPr b="1" i="0" lang="en-US" sz="4400" u="none" cap="none" strike="noStrike">
                <a:solidFill>
                  <a:schemeClr val="dk1"/>
                </a:solidFill>
                <a:latin typeface="Century Gothic"/>
                <a:ea typeface="Century Gothic"/>
                <a:cs typeface="Century Gothic"/>
                <a:sym typeface="Century Gothic"/>
              </a:rPr>
              <a:t>Key Considerations</a:t>
            </a:r>
          </a:p>
        </p:txBody>
      </p:sp>
      <p:grpSp>
        <p:nvGrpSpPr>
          <p:cNvPr id="146" name="Shape 146"/>
          <p:cNvGrpSpPr/>
          <p:nvPr/>
        </p:nvGrpSpPr>
        <p:grpSpPr>
          <a:xfrm>
            <a:off x="1117600" y="1884683"/>
            <a:ext cx="4976813" cy="4561831"/>
            <a:chOff x="0" y="182883"/>
            <a:chExt cx="4976813" cy="4561831"/>
          </a:xfrm>
        </p:grpSpPr>
        <p:sp>
          <p:nvSpPr>
            <p:cNvPr id="147" name="Shape 147"/>
            <p:cNvSpPr/>
            <p:nvPr/>
          </p:nvSpPr>
          <p:spPr>
            <a:xfrm>
              <a:off x="0" y="182883"/>
              <a:ext cx="4976813" cy="623610"/>
            </a:xfrm>
            <a:prstGeom prst="roundRect">
              <a:avLst>
                <a:gd fmla="val 16667" name="adj"/>
              </a:avLst>
            </a:prstGeom>
            <a:solidFill>
              <a:schemeClr val="accent1"/>
            </a:solidFill>
            <a:ln cap="flat" cmpd="sng" w="12700">
              <a:solidFill>
                <a:schemeClr val="lt1"/>
              </a:solidFill>
              <a:prstDash val="solid"/>
              <a:miter lim="800000"/>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48" name="Shape 148"/>
            <p:cNvSpPr txBox="1"/>
            <p:nvPr/>
          </p:nvSpPr>
          <p:spPr>
            <a:xfrm>
              <a:off x="30442" y="213326"/>
              <a:ext cx="4915929" cy="562726"/>
            </a:xfrm>
            <a:prstGeom prst="rect">
              <a:avLst/>
            </a:prstGeom>
            <a:noFill/>
            <a:ln>
              <a:noFill/>
            </a:ln>
          </p:spPr>
          <p:txBody>
            <a:bodyPr anchorCtr="0" anchor="ctr" bIns="99050" lIns="99050" rIns="99050" tIns="99050">
              <a:noAutofit/>
            </a:bodyPr>
            <a:lstStyle/>
            <a:p>
              <a:pPr indent="0" lvl="0" marL="0" marR="0" rtl="0" algn="l">
                <a:lnSpc>
                  <a:spcPct val="90000"/>
                </a:lnSpc>
                <a:spcBef>
                  <a:spcPts val="0"/>
                </a:spcBef>
                <a:spcAft>
                  <a:spcPts val="0"/>
                </a:spcAft>
                <a:buClr>
                  <a:schemeClr val="lt1"/>
                </a:buClr>
                <a:buSzPct val="25000"/>
                <a:buFont typeface="Century Gothic"/>
                <a:buNone/>
              </a:pPr>
              <a:r>
                <a:rPr lang="en-US" sz="2600">
                  <a:solidFill>
                    <a:schemeClr val="lt1"/>
                  </a:solidFill>
                  <a:latin typeface="Century Gothic"/>
                  <a:ea typeface="Century Gothic"/>
                  <a:cs typeface="Century Gothic"/>
                  <a:sym typeface="Century Gothic"/>
                </a:rPr>
                <a:t>Curriculum</a:t>
              </a:r>
            </a:p>
          </p:txBody>
        </p:sp>
        <p:sp>
          <p:nvSpPr>
            <p:cNvPr id="149" name="Shape 149"/>
            <p:cNvSpPr/>
            <p:nvPr/>
          </p:nvSpPr>
          <p:spPr>
            <a:xfrm>
              <a:off x="0" y="806493"/>
              <a:ext cx="4976813" cy="995669"/>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50" name="Shape 150"/>
            <p:cNvSpPr txBox="1"/>
            <p:nvPr/>
          </p:nvSpPr>
          <p:spPr>
            <a:xfrm>
              <a:off x="0" y="806493"/>
              <a:ext cx="4976813" cy="995669"/>
            </a:xfrm>
            <a:prstGeom prst="rect">
              <a:avLst/>
            </a:prstGeom>
            <a:noFill/>
            <a:ln>
              <a:noFill/>
            </a:ln>
          </p:spPr>
          <p:txBody>
            <a:bodyPr anchorCtr="0" anchor="t" bIns="33000" lIns="158000" rIns="184900" tIns="33000">
              <a:noAutofit/>
            </a:bodyPr>
            <a:lstStyle/>
            <a:p>
              <a:pPr indent="-228600" lvl="1" marL="228600" marR="0" rtl="0" algn="l">
                <a:lnSpc>
                  <a:spcPct val="90000"/>
                </a:lnSpc>
                <a:spcBef>
                  <a:spcPts val="0"/>
                </a:spcBef>
                <a:spcAft>
                  <a:spcPts val="0"/>
                </a:spcAft>
                <a:buClr>
                  <a:schemeClr val="dk1"/>
                </a:buClr>
                <a:buSzPct val="100000"/>
                <a:buFont typeface="Century Gothic"/>
                <a:buChar char="•"/>
              </a:pPr>
              <a:r>
                <a:rPr b="1" i="0" lang="en-US" sz="2000" u="none" cap="none" strike="noStrike">
                  <a:solidFill>
                    <a:schemeClr val="dk1"/>
                  </a:solidFill>
                  <a:latin typeface="Century Gothic"/>
                  <a:ea typeface="Century Gothic"/>
                  <a:cs typeface="Century Gothic"/>
                  <a:sym typeface="Century Gothic"/>
                </a:rPr>
                <a:t>Current Adopted Curricula in Spanish</a:t>
              </a:r>
            </a:p>
            <a:p>
              <a:pPr indent="-228600" lvl="1" marL="228600" marR="0" rtl="0" algn="l">
                <a:lnSpc>
                  <a:spcPct val="90000"/>
                </a:lnSpc>
                <a:spcBef>
                  <a:spcPts val="400"/>
                </a:spcBef>
                <a:spcAft>
                  <a:spcPts val="0"/>
                </a:spcAft>
                <a:buClr>
                  <a:schemeClr val="dk1"/>
                </a:buClr>
                <a:buSzPct val="100000"/>
                <a:buFont typeface="Century Gothic"/>
                <a:buChar char="•"/>
              </a:pPr>
              <a:r>
                <a:rPr b="1" i="0" lang="en-US" sz="2000" u="none" cap="none" strike="noStrike">
                  <a:solidFill>
                    <a:schemeClr val="dk1"/>
                  </a:solidFill>
                  <a:latin typeface="Century Gothic"/>
                  <a:ea typeface="Century Gothic"/>
                  <a:cs typeface="Century Gothic"/>
                  <a:sym typeface="Century Gothic"/>
                </a:rPr>
                <a:t>Professional Learning for Educators</a:t>
              </a:r>
            </a:p>
          </p:txBody>
        </p:sp>
        <p:sp>
          <p:nvSpPr>
            <p:cNvPr id="151" name="Shape 151"/>
            <p:cNvSpPr/>
            <p:nvPr/>
          </p:nvSpPr>
          <p:spPr>
            <a:xfrm>
              <a:off x="0" y="1802164"/>
              <a:ext cx="4976813" cy="623610"/>
            </a:xfrm>
            <a:prstGeom prst="roundRect">
              <a:avLst>
                <a:gd fmla="val 16667" name="adj"/>
              </a:avLst>
            </a:prstGeom>
            <a:solidFill>
              <a:schemeClr val="accent1"/>
            </a:solidFill>
            <a:ln cap="flat" cmpd="sng" w="12700">
              <a:solidFill>
                <a:schemeClr val="lt1"/>
              </a:solidFill>
              <a:prstDash val="solid"/>
              <a:miter lim="800000"/>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2" name="Shape 152"/>
            <p:cNvSpPr txBox="1"/>
            <p:nvPr/>
          </p:nvSpPr>
          <p:spPr>
            <a:xfrm>
              <a:off x="30442" y="1832606"/>
              <a:ext cx="4915929" cy="562726"/>
            </a:xfrm>
            <a:prstGeom prst="rect">
              <a:avLst/>
            </a:prstGeom>
            <a:noFill/>
            <a:ln>
              <a:noFill/>
            </a:ln>
          </p:spPr>
          <p:txBody>
            <a:bodyPr anchorCtr="0" anchor="ctr" bIns="99050" lIns="99050" rIns="99050" tIns="99050">
              <a:noAutofit/>
            </a:bodyPr>
            <a:lstStyle/>
            <a:p>
              <a:pPr indent="0" lvl="0" marL="0" marR="0" rtl="0" algn="l">
                <a:lnSpc>
                  <a:spcPct val="90000"/>
                </a:lnSpc>
                <a:spcBef>
                  <a:spcPts val="0"/>
                </a:spcBef>
                <a:spcAft>
                  <a:spcPts val="0"/>
                </a:spcAft>
                <a:buClr>
                  <a:schemeClr val="lt1"/>
                </a:buClr>
                <a:buSzPct val="25000"/>
                <a:buFont typeface="Century Gothic"/>
                <a:buNone/>
              </a:pPr>
              <a:r>
                <a:rPr lang="en-US" sz="2600">
                  <a:solidFill>
                    <a:schemeClr val="lt1"/>
                  </a:solidFill>
                  <a:latin typeface="Century Gothic"/>
                  <a:ea typeface="Century Gothic"/>
                  <a:cs typeface="Century Gothic"/>
                  <a:sym typeface="Century Gothic"/>
                </a:rPr>
                <a:t>Hiring</a:t>
              </a:r>
            </a:p>
          </p:txBody>
        </p:sp>
        <p:sp>
          <p:nvSpPr>
            <p:cNvPr id="153" name="Shape 153"/>
            <p:cNvSpPr/>
            <p:nvPr/>
          </p:nvSpPr>
          <p:spPr>
            <a:xfrm>
              <a:off x="0" y="2425775"/>
              <a:ext cx="4976813" cy="995669"/>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54" name="Shape 154"/>
            <p:cNvSpPr txBox="1"/>
            <p:nvPr/>
          </p:nvSpPr>
          <p:spPr>
            <a:xfrm>
              <a:off x="0" y="2425775"/>
              <a:ext cx="4976813" cy="995669"/>
            </a:xfrm>
            <a:prstGeom prst="rect">
              <a:avLst/>
            </a:prstGeom>
            <a:noFill/>
            <a:ln>
              <a:noFill/>
            </a:ln>
          </p:spPr>
          <p:txBody>
            <a:bodyPr anchorCtr="0" anchor="t" bIns="33000" lIns="158000" rIns="184900" tIns="33000">
              <a:noAutofit/>
            </a:bodyPr>
            <a:lstStyle/>
            <a:p>
              <a:pPr indent="-228600" lvl="1" marL="228600" marR="0" rtl="0" algn="l">
                <a:lnSpc>
                  <a:spcPct val="90000"/>
                </a:lnSpc>
                <a:spcBef>
                  <a:spcPts val="0"/>
                </a:spcBef>
                <a:spcAft>
                  <a:spcPts val="0"/>
                </a:spcAft>
                <a:buClr>
                  <a:schemeClr val="dk1"/>
                </a:buClr>
                <a:buSzPct val="100000"/>
                <a:buFont typeface="Century Gothic"/>
                <a:buChar char="•"/>
              </a:pPr>
              <a:r>
                <a:rPr b="1" i="0" lang="en-US" sz="2000" u="none" cap="none" strike="noStrike">
                  <a:solidFill>
                    <a:schemeClr val="dk1"/>
                  </a:solidFill>
                  <a:latin typeface="Century Gothic"/>
                  <a:ea typeface="Century Gothic"/>
                  <a:cs typeface="Century Gothic"/>
                  <a:sym typeface="Century Gothic"/>
                </a:rPr>
                <a:t>Early Recruitment</a:t>
              </a:r>
            </a:p>
            <a:p>
              <a:pPr indent="-228600" lvl="1" marL="228600" marR="0" rtl="0" algn="l">
                <a:lnSpc>
                  <a:spcPct val="90000"/>
                </a:lnSpc>
                <a:spcBef>
                  <a:spcPts val="400"/>
                </a:spcBef>
                <a:spcAft>
                  <a:spcPts val="0"/>
                </a:spcAft>
                <a:buClr>
                  <a:schemeClr val="dk1"/>
                </a:buClr>
                <a:buSzPct val="100000"/>
                <a:buFont typeface="Century Gothic"/>
                <a:buChar char="•"/>
              </a:pPr>
              <a:r>
                <a:rPr b="1" i="0" lang="en-US" sz="2000" u="none" cap="none" strike="noStrike">
                  <a:solidFill>
                    <a:schemeClr val="dk1"/>
                  </a:solidFill>
                  <a:latin typeface="Century Gothic"/>
                  <a:ea typeface="Century Gothic"/>
                  <a:cs typeface="Century Gothic"/>
                  <a:sym typeface="Century Gothic"/>
                </a:rPr>
                <a:t>Multi-Year Plan for Program Progression</a:t>
              </a:r>
            </a:p>
          </p:txBody>
        </p:sp>
        <p:sp>
          <p:nvSpPr>
            <p:cNvPr id="155" name="Shape 155"/>
            <p:cNvSpPr/>
            <p:nvPr/>
          </p:nvSpPr>
          <p:spPr>
            <a:xfrm>
              <a:off x="0" y="3421444"/>
              <a:ext cx="4976813" cy="623610"/>
            </a:xfrm>
            <a:prstGeom prst="roundRect">
              <a:avLst>
                <a:gd fmla="val 16667" name="adj"/>
              </a:avLst>
            </a:prstGeom>
            <a:solidFill>
              <a:schemeClr val="accent1"/>
            </a:solidFill>
            <a:ln cap="flat" cmpd="sng" w="12700">
              <a:solidFill>
                <a:schemeClr val="lt1"/>
              </a:solidFill>
              <a:prstDash val="solid"/>
              <a:miter lim="800000"/>
              <a:headEnd len="med" w="med" type="none"/>
              <a:tailEnd len="med" w="med" type="none"/>
            </a:ln>
          </p:spPr>
          <p:txBody>
            <a:bodyPr anchorCtr="0" anchor="ctr" bIns="91425" lIns="91425" rIns="91425" tIns="91425">
              <a:noAutofit/>
            </a:bodyPr>
            <a:lstStyle/>
            <a:p>
              <a:pPr lvl="0">
                <a:spcBef>
                  <a:spcPts val="0"/>
                </a:spcBef>
                <a:buNone/>
              </a:pPr>
              <a:r>
                <a:t/>
              </a:r>
              <a:endParaRPr/>
            </a:p>
          </p:txBody>
        </p:sp>
        <p:sp>
          <p:nvSpPr>
            <p:cNvPr id="156" name="Shape 156"/>
            <p:cNvSpPr txBox="1"/>
            <p:nvPr/>
          </p:nvSpPr>
          <p:spPr>
            <a:xfrm>
              <a:off x="30442" y="3451887"/>
              <a:ext cx="4915929" cy="562726"/>
            </a:xfrm>
            <a:prstGeom prst="rect">
              <a:avLst/>
            </a:prstGeom>
            <a:noFill/>
            <a:ln>
              <a:noFill/>
            </a:ln>
          </p:spPr>
          <p:txBody>
            <a:bodyPr anchorCtr="0" anchor="ctr" bIns="99050" lIns="99050" rIns="99050" tIns="99050">
              <a:noAutofit/>
            </a:bodyPr>
            <a:lstStyle/>
            <a:p>
              <a:pPr indent="0" lvl="0" marL="0" marR="0" rtl="0" algn="l">
                <a:lnSpc>
                  <a:spcPct val="90000"/>
                </a:lnSpc>
                <a:spcBef>
                  <a:spcPts val="0"/>
                </a:spcBef>
                <a:spcAft>
                  <a:spcPts val="0"/>
                </a:spcAft>
                <a:buClr>
                  <a:schemeClr val="lt1"/>
                </a:buClr>
                <a:buSzPct val="25000"/>
                <a:buFont typeface="Century Gothic"/>
                <a:buNone/>
              </a:pPr>
              <a:r>
                <a:rPr lang="en-US" sz="2600">
                  <a:solidFill>
                    <a:schemeClr val="lt1"/>
                  </a:solidFill>
                  <a:latin typeface="Century Gothic"/>
                  <a:ea typeface="Century Gothic"/>
                  <a:cs typeface="Century Gothic"/>
                  <a:sym typeface="Century Gothic"/>
                </a:rPr>
                <a:t>Community Engagement</a:t>
              </a:r>
            </a:p>
          </p:txBody>
        </p:sp>
        <p:sp>
          <p:nvSpPr>
            <p:cNvPr id="157" name="Shape 157"/>
            <p:cNvSpPr/>
            <p:nvPr/>
          </p:nvSpPr>
          <p:spPr>
            <a:xfrm>
              <a:off x="0" y="4045055"/>
              <a:ext cx="4976813" cy="699659"/>
            </a:xfrm>
            <a:prstGeom prst="rect">
              <a:avLst/>
            </a:prstGeom>
            <a:noFill/>
            <a:ln>
              <a:noFill/>
            </a:ln>
          </p:spPr>
          <p:txBody>
            <a:bodyPr anchorCtr="0" anchor="ctr" bIns="91425" lIns="91425" rIns="91425" tIns="91425">
              <a:noAutofit/>
            </a:bodyPr>
            <a:lstStyle/>
            <a:p>
              <a:pPr lvl="0">
                <a:spcBef>
                  <a:spcPts val="0"/>
                </a:spcBef>
                <a:buNone/>
              </a:pPr>
              <a:r>
                <a:t/>
              </a:r>
              <a:endParaRPr/>
            </a:p>
          </p:txBody>
        </p:sp>
        <p:sp>
          <p:nvSpPr>
            <p:cNvPr id="158" name="Shape 158"/>
            <p:cNvSpPr txBox="1"/>
            <p:nvPr/>
          </p:nvSpPr>
          <p:spPr>
            <a:xfrm>
              <a:off x="0" y="4045055"/>
              <a:ext cx="4976813" cy="699659"/>
            </a:xfrm>
            <a:prstGeom prst="rect">
              <a:avLst/>
            </a:prstGeom>
            <a:noFill/>
            <a:ln>
              <a:noFill/>
            </a:ln>
          </p:spPr>
          <p:txBody>
            <a:bodyPr anchorCtr="0" anchor="t" bIns="33000" lIns="158000" rIns="184900" tIns="33000">
              <a:noAutofit/>
            </a:bodyPr>
            <a:lstStyle/>
            <a:p>
              <a:pPr indent="-228600" lvl="1" marL="228600" marR="0" rtl="0" algn="l">
                <a:lnSpc>
                  <a:spcPct val="90000"/>
                </a:lnSpc>
                <a:spcBef>
                  <a:spcPts val="0"/>
                </a:spcBef>
                <a:spcAft>
                  <a:spcPts val="0"/>
                </a:spcAft>
                <a:buClr>
                  <a:schemeClr val="dk1"/>
                </a:buClr>
                <a:buSzPct val="100000"/>
                <a:buFont typeface="Century Gothic"/>
                <a:buChar char="•"/>
              </a:pPr>
              <a:r>
                <a:rPr b="1" i="0" lang="en-US" sz="2000" u="none" cap="none" strike="noStrike">
                  <a:solidFill>
                    <a:schemeClr val="dk1"/>
                  </a:solidFill>
                  <a:latin typeface="Century Gothic"/>
                  <a:ea typeface="Century Gothic"/>
                  <a:cs typeface="Century Gothic"/>
                  <a:sym typeface="Century Gothic"/>
                </a:rPr>
                <a:t>Education Regarding Benefits</a:t>
              </a:r>
            </a:p>
            <a:p>
              <a:pPr indent="-228600" lvl="1" marL="228600" marR="0" rtl="0" algn="l">
                <a:lnSpc>
                  <a:spcPct val="90000"/>
                </a:lnSpc>
                <a:spcBef>
                  <a:spcPts val="400"/>
                </a:spcBef>
                <a:spcAft>
                  <a:spcPts val="0"/>
                </a:spcAft>
                <a:buClr>
                  <a:schemeClr val="dk1"/>
                </a:buClr>
                <a:buSzPct val="100000"/>
                <a:buFont typeface="Century Gothic"/>
                <a:buChar char="•"/>
              </a:pPr>
              <a:r>
                <a:rPr b="1" i="0" lang="en-US" sz="2000" u="none" cap="none" strike="noStrike">
                  <a:solidFill>
                    <a:schemeClr val="dk1"/>
                  </a:solidFill>
                  <a:latin typeface="Century Gothic"/>
                  <a:ea typeface="Century Gothic"/>
                  <a:cs typeface="Century Gothic"/>
                  <a:sym typeface="Century Gothic"/>
                </a:rPr>
                <a:t>Input in Program Criteria</a:t>
              </a:r>
            </a:p>
          </p:txBody>
        </p:sp>
      </p:grpSp>
      <p:sp>
        <p:nvSpPr>
          <p:cNvPr id="159" name="Shape 159"/>
          <p:cNvSpPr txBox="1"/>
          <p:nvPr>
            <p:ph idx="2" type="body"/>
          </p:nvPr>
        </p:nvSpPr>
        <p:spPr>
          <a:xfrm>
            <a:off x="6297558" y="2971800"/>
            <a:ext cx="4977103" cy="3200399"/>
          </a:xfrm>
          <a:prstGeom prst="rect">
            <a:avLst/>
          </a:prstGeom>
          <a:noFill/>
          <a:ln>
            <a:noFill/>
          </a:ln>
        </p:spPr>
        <p:txBody>
          <a:bodyPr anchorCtr="0" anchor="t" bIns="60925" lIns="121875" rIns="121875" tIns="60925">
            <a:noAutofit/>
          </a:bodyPr>
          <a:lstStyle/>
          <a:p>
            <a:pPr indent="-304747" lvl="0" marL="304747" marR="0" rtl="0" algn="ctr">
              <a:lnSpc>
                <a:spcPct val="85000"/>
              </a:lnSpc>
              <a:spcBef>
                <a:spcPts val="0"/>
              </a:spcBef>
              <a:spcAft>
                <a:spcPts val="0"/>
              </a:spcAft>
              <a:buClr>
                <a:schemeClr val="dk1"/>
              </a:buClr>
              <a:buSzPct val="100909"/>
              <a:buFont typeface="Arial"/>
              <a:buNone/>
            </a:pPr>
            <a:r>
              <a:t/>
            </a:r>
            <a:endParaRPr b="0" i="0" sz="2220" u="none" cap="none" strike="noStrike">
              <a:solidFill>
                <a:schemeClr val="dk1"/>
              </a:solidFill>
              <a:latin typeface="Century Gothic"/>
              <a:ea typeface="Century Gothic"/>
              <a:cs typeface="Century Gothic"/>
              <a:sym typeface="Century Gothic"/>
            </a:endParaRPr>
          </a:p>
          <a:p>
            <a:pPr indent="-304747" lvl="0" marL="304747" marR="0" rtl="0" algn="l">
              <a:lnSpc>
                <a:spcPct val="85000"/>
              </a:lnSpc>
              <a:spcBef>
                <a:spcPts val="1866"/>
              </a:spcBef>
              <a:spcAft>
                <a:spcPts val="0"/>
              </a:spcAft>
              <a:buClr>
                <a:schemeClr val="dk1"/>
              </a:buClr>
              <a:buSzPct val="100909"/>
              <a:buFont typeface="Arial"/>
              <a:buChar char="•"/>
            </a:pPr>
            <a:r>
              <a:rPr b="1" i="0" lang="en-US" sz="2220" u="none" cap="none" strike="noStrike">
                <a:solidFill>
                  <a:schemeClr val="dk1"/>
                </a:solidFill>
                <a:latin typeface="Century Gothic"/>
                <a:ea typeface="Century Gothic"/>
                <a:cs typeface="Century Gothic"/>
                <a:sym typeface="Century Gothic"/>
              </a:rPr>
              <a:t>OSPI</a:t>
            </a:r>
          </a:p>
          <a:p>
            <a:pPr indent="-304747" lvl="0" marL="304747" marR="0" rtl="0" algn="l">
              <a:lnSpc>
                <a:spcPct val="85000"/>
              </a:lnSpc>
              <a:spcBef>
                <a:spcPts val="1866"/>
              </a:spcBef>
              <a:spcAft>
                <a:spcPts val="0"/>
              </a:spcAft>
              <a:buClr>
                <a:schemeClr val="dk1"/>
              </a:buClr>
              <a:buSzPct val="100909"/>
              <a:buFont typeface="Arial"/>
              <a:buChar char="•"/>
            </a:pPr>
            <a:r>
              <a:rPr b="1" i="0" lang="en-US" sz="2220" u="none" cap="none" strike="noStrike">
                <a:solidFill>
                  <a:schemeClr val="dk1"/>
                </a:solidFill>
                <a:latin typeface="Century Gothic"/>
                <a:ea typeface="Century Gothic"/>
                <a:cs typeface="Century Gothic"/>
                <a:sym typeface="Century Gothic"/>
              </a:rPr>
              <a:t>Washington State University-Vancouver</a:t>
            </a:r>
          </a:p>
          <a:p>
            <a:pPr indent="-304747" lvl="0" marL="304747" marR="0" rtl="0" algn="l">
              <a:lnSpc>
                <a:spcPct val="85000"/>
              </a:lnSpc>
              <a:spcBef>
                <a:spcPts val="1866"/>
              </a:spcBef>
              <a:spcAft>
                <a:spcPts val="0"/>
              </a:spcAft>
              <a:buClr>
                <a:schemeClr val="dk1"/>
              </a:buClr>
              <a:buSzPct val="100909"/>
              <a:buFont typeface="Arial"/>
              <a:buChar char="•"/>
            </a:pPr>
            <a:r>
              <a:rPr b="1" i="0" lang="en-US" sz="2220" u="none" cap="none" strike="noStrike">
                <a:solidFill>
                  <a:schemeClr val="dk1"/>
                </a:solidFill>
                <a:latin typeface="Century Gothic"/>
                <a:ea typeface="Century Gothic"/>
                <a:cs typeface="Century Gothic"/>
                <a:sym typeface="Century Gothic"/>
              </a:rPr>
              <a:t>Evergreen Public Schools</a:t>
            </a:r>
          </a:p>
          <a:p>
            <a:pPr indent="-304747" lvl="0" marL="304747" marR="0" rtl="0" algn="l">
              <a:lnSpc>
                <a:spcPct val="85000"/>
              </a:lnSpc>
              <a:spcBef>
                <a:spcPts val="1866"/>
              </a:spcBef>
              <a:buClr>
                <a:schemeClr val="dk1"/>
              </a:buClr>
              <a:buSzPct val="100909"/>
              <a:buFont typeface="Arial"/>
              <a:buChar char="•"/>
            </a:pPr>
            <a:r>
              <a:rPr b="1" i="0" lang="en-US" sz="2220" u="none" cap="none" strike="noStrike">
                <a:solidFill>
                  <a:schemeClr val="dk1"/>
                </a:solidFill>
                <a:latin typeface="Century Gothic"/>
                <a:ea typeface="Century Gothic"/>
                <a:cs typeface="Century Gothic"/>
                <a:sym typeface="Century Gothic"/>
              </a:rPr>
              <a:t>WABE (Washington Association of Bilingual Education)</a:t>
            </a:r>
          </a:p>
        </p:txBody>
      </p:sp>
      <p:sp>
        <p:nvSpPr>
          <p:cNvPr id="160" name="Shape 160"/>
          <p:cNvSpPr/>
          <p:nvPr/>
        </p:nvSpPr>
        <p:spPr>
          <a:xfrm>
            <a:off x="6297558" y="2362200"/>
            <a:ext cx="4977103" cy="914400"/>
          </a:xfrm>
          <a:prstGeom prst="roundRect">
            <a:avLst>
              <a:gd fmla="val 16667" name="adj"/>
            </a:avLst>
          </a:prstGeom>
          <a:gradFill>
            <a:gsLst>
              <a:gs pos="0">
                <a:srgbClr val="9DA2B9"/>
              </a:gs>
              <a:gs pos="50000">
                <a:srgbClr val="C4C5D2"/>
              </a:gs>
              <a:gs pos="100000">
                <a:srgbClr val="E1E3E9"/>
              </a:gs>
            </a:gsLst>
            <a:lin ang="2700000" scaled="0"/>
          </a:gradFill>
          <a:ln cap="flat" cmpd="sng" w="12700">
            <a:solidFill>
              <a:srgbClr val="2F3856"/>
            </a:solidFill>
            <a:prstDash val="solid"/>
            <a:miter lim="800000"/>
            <a:headEnd len="med" w="med" type="none"/>
            <a:tailEnd len="med" w="med" type="none"/>
          </a:ln>
        </p:spPr>
        <p:txBody>
          <a:bodyPr anchorCtr="0" anchor="ctr" bIns="45700" lIns="91425" rIns="91425" tIns="45700">
            <a:noAutofit/>
          </a:bodyPr>
          <a:lstStyle/>
          <a:p>
            <a:pPr indent="0" lvl="0" marL="0" marR="0" rtl="0" algn="ctr">
              <a:spcBef>
                <a:spcPts val="0"/>
              </a:spcBef>
              <a:buSzPct val="25000"/>
              <a:buNone/>
            </a:pPr>
            <a:r>
              <a:rPr b="1" lang="en-US" sz="2800">
                <a:solidFill>
                  <a:srgbClr val="002060"/>
                </a:solidFill>
                <a:latin typeface="Century Gothic"/>
                <a:ea typeface="Century Gothic"/>
                <a:cs typeface="Century Gothic"/>
                <a:sym typeface="Century Gothic"/>
              </a:rPr>
              <a:t>Support Partners</a:t>
            </a:r>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Shape 166"/>
          <p:cNvSpPr txBox="1"/>
          <p:nvPr>
            <p:ph type="title"/>
          </p:nvPr>
        </p:nvSpPr>
        <p:spPr>
          <a:xfrm>
            <a:off x="812600" y="2011675"/>
            <a:ext cx="7008600" cy="4363800"/>
          </a:xfrm>
          <a:prstGeom prst="rect">
            <a:avLst/>
          </a:prstGeom>
        </p:spPr>
        <p:txBody>
          <a:bodyPr anchorCtr="0" anchor="t" bIns="91425" lIns="91425" rIns="91425" tIns="91425">
            <a:noAutofit/>
          </a:bodyPr>
          <a:lstStyle/>
          <a:p>
            <a:pPr lvl="0">
              <a:lnSpc>
                <a:spcPct val="115000"/>
              </a:lnSpc>
              <a:spcBef>
                <a:spcPts val="0"/>
              </a:spcBef>
              <a:buNone/>
            </a:pPr>
            <a:r>
              <a:rPr b="1" lang="en-US" sz="2400"/>
              <a:t>Woodland Public Schools, in partnership with families and the community, will create a PreK-12 system that serves and supports ALL children and ensures that EACH child has FULL access to, is engaged in, and obtains an excellent education that prepares them for responsible citizenship and a future of adaptability and success in life and their chosen endeavors.</a:t>
            </a:r>
          </a:p>
        </p:txBody>
      </p:sp>
      <p:sp>
        <p:nvSpPr>
          <p:cNvPr id="167" name="Shape 167"/>
          <p:cNvSpPr txBox="1"/>
          <p:nvPr>
            <p:ph idx="1" type="body"/>
          </p:nvPr>
        </p:nvSpPr>
        <p:spPr>
          <a:xfrm>
            <a:off x="812575" y="182875"/>
            <a:ext cx="7008600" cy="1554600"/>
          </a:xfrm>
          <a:prstGeom prst="rect">
            <a:avLst/>
          </a:prstGeom>
        </p:spPr>
        <p:txBody>
          <a:bodyPr anchorCtr="0" anchor="b" bIns="91425" lIns="91425" rIns="91425" tIns="91425">
            <a:noAutofit/>
          </a:bodyPr>
          <a:lstStyle/>
          <a:p>
            <a:pPr lvl="0" rtl="0" algn="ctr">
              <a:spcBef>
                <a:spcPts val="0"/>
              </a:spcBef>
              <a:buNone/>
            </a:pPr>
            <a:r>
              <a:rPr b="1" lang="en-US" sz="3600"/>
              <a:t>Woodland Public Schools</a:t>
            </a:r>
          </a:p>
          <a:p>
            <a:pPr lvl="0" algn="ctr">
              <a:spcBef>
                <a:spcPts val="0"/>
              </a:spcBef>
              <a:buNone/>
            </a:pPr>
            <a:r>
              <a:rPr b="1" lang="en-US" sz="3600"/>
              <a:t>Vision</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2" name="Shape 172"/>
        <p:cNvGrpSpPr/>
        <p:nvPr/>
      </p:nvGrpSpPr>
      <p:grpSpPr>
        <a:xfrm>
          <a:off x="0" y="0"/>
          <a:ext cx="0" cy="0"/>
          <a:chOff x="0" y="0"/>
          <a:chExt cx="0" cy="0"/>
        </a:xfrm>
      </p:grpSpPr>
      <p:sp>
        <p:nvSpPr>
          <p:cNvPr id="173" name="Shape 173"/>
          <p:cNvSpPr txBox="1"/>
          <p:nvPr>
            <p:ph type="title"/>
          </p:nvPr>
        </p:nvSpPr>
        <p:spPr>
          <a:xfrm>
            <a:off x="912812" y="2057400"/>
            <a:ext cx="6924526" cy="2971799"/>
          </a:xfrm>
          <a:prstGeom prst="rect">
            <a:avLst/>
          </a:prstGeom>
          <a:noFill/>
          <a:ln>
            <a:noFill/>
          </a:ln>
        </p:spPr>
        <p:txBody>
          <a:bodyPr anchorCtr="0" anchor="t" bIns="60925" lIns="121875" rIns="121875" tIns="60925">
            <a:noAutofit/>
          </a:bodyPr>
          <a:lstStyle/>
          <a:p>
            <a:pPr indent="0" lvl="0" marL="0" marR="0" rtl="0" algn="l">
              <a:lnSpc>
                <a:spcPct val="85000"/>
              </a:lnSpc>
              <a:spcBef>
                <a:spcPts val="0"/>
              </a:spcBef>
              <a:buClr>
                <a:schemeClr val="dk1"/>
              </a:buClr>
              <a:buSzPct val="25000"/>
              <a:buFont typeface="Century Gothic"/>
              <a:buNone/>
            </a:pPr>
            <a:r>
              <a:rPr b="1" i="0" lang="en-US" sz="2520" u="none" cap="none" strike="noStrike">
                <a:solidFill>
                  <a:schemeClr val="dk1"/>
                </a:solidFill>
                <a:latin typeface="Century Gothic"/>
                <a:ea typeface="Century Gothic"/>
                <a:cs typeface="Century Gothic"/>
                <a:sym typeface="Century Gothic"/>
              </a:rPr>
              <a:t>Equity</a:t>
            </a:r>
            <a:br>
              <a:rPr b="1" i="0" lang="en-US" sz="2520" u="none" cap="none" strike="noStrike">
                <a:solidFill>
                  <a:schemeClr val="dk1"/>
                </a:solidFill>
                <a:latin typeface="Century Gothic"/>
                <a:ea typeface="Century Gothic"/>
                <a:cs typeface="Century Gothic"/>
                <a:sym typeface="Century Gothic"/>
              </a:rPr>
            </a:br>
            <a:br>
              <a:rPr b="1" i="0" lang="en-US" sz="2520" u="none" cap="none" strike="noStrike">
                <a:solidFill>
                  <a:schemeClr val="dk1"/>
                </a:solidFill>
                <a:latin typeface="Century Gothic"/>
                <a:ea typeface="Century Gothic"/>
                <a:cs typeface="Century Gothic"/>
                <a:sym typeface="Century Gothic"/>
              </a:rPr>
            </a:br>
            <a:r>
              <a:rPr b="1" i="0" lang="en-US" sz="2520" u="none" cap="none" strike="noStrike">
                <a:solidFill>
                  <a:schemeClr val="dk1"/>
                </a:solidFill>
                <a:latin typeface="Century Gothic"/>
                <a:ea typeface="Century Gothic"/>
                <a:cs typeface="Century Gothic"/>
                <a:sym typeface="Century Gothic"/>
              </a:rPr>
              <a:t>Opportunity</a:t>
            </a:r>
            <a:br>
              <a:rPr b="1" i="0" lang="en-US" sz="2520" u="none" cap="none" strike="noStrike">
                <a:solidFill>
                  <a:schemeClr val="dk1"/>
                </a:solidFill>
                <a:latin typeface="Century Gothic"/>
                <a:ea typeface="Century Gothic"/>
                <a:cs typeface="Century Gothic"/>
                <a:sym typeface="Century Gothic"/>
              </a:rPr>
            </a:br>
            <a:br>
              <a:rPr b="1" i="0" lang="en-US" sz="2520" u="none" cap="none" strike="noStrike">
                <a:solidFill>
                  <a:schemeClr val="dk1"/>
                </a:solidFill>
                <a:latin typeface="Century Gothic"/>
                <a:ea typeface="Century Gothic"/>
                <a:cs typeface="Century Gothic"/>
                <a:sym typeface="Century Gothic"/>
              </a:rPr>
            </a:br>
            <a:r>
              <a:rPr b="1" i="0" lang="en-US" sz="2520" u="none" cap="none" strike="noStrike">
                <a:solidFill>
                  <a:schemeClr val="dk1"/>
                </a:solidFill>
                <a:latin typeface="Century Gothic"/>
                <a:ea typeface="Century Gothic"/>
                <a:cs typeface="Century Gothic"/>
                <a:sym typeface="Century Gothic"/>
              </a:rPr>
              <a:t>High Achievement</a:t>
            </a:r>
            <a:br>
              <a:rPr b="1" i="0" lang="en-US" sz="2520" u="none" cap="none" strike="noStrike">
                <a:solidFill>
                  <a:schemeClr val="dk1"/>
                </a:solidFill>
                <a:latin typeface="Century Gothic"/>
                <a:ea typeface="Century Gothic"/>
                <a:cs typeface="Century Gothic"/>
                <a:sym typeface="Century Gothic"/>
              </a:rPr>
            </a:br>
            <a:br>
              <a:rPr b="1" i="0" lang="en-US" sz="2520" u="none" cap="none" strike="noStrike">
                <a:solidFill>
                  <a:schemeClr val="dk1"/>
                </a:solidFill>
                <a:latin typeface="Century Gothic"/>
                <a:ea typeface="Century Gothic"/>
                <a:cs typeface="Century Gothic"/>
                <a:sym typeface="Century Gothic"/>
              </a:rPr>
            </a:br>
            <a:r>
              <a:rPr b="1" i="0" lang="en-US" sz="2520" u="none" cap="none" strike="noStrike">
                <a:solidFill>
                  <a:schemeClr val="dk1"/>
                </a:solidFill>
                <a:latin typeface="Century Gothic"/>
                <a:ea typeface="Century Gothic"/>
                <a:cs typeface="Century Gothic"/>
                <a:sym typeface="Century Gothic"/>
              </a:rPr>
              <a:t>Educational Excellence</a:t>
            </a:r>
            <a:br>
              <a:rPr b="0" i="0" lang="en-US" sz="2520" u="none" cap="none" strike="noStrike">
                <a:solidFill>
                  <a:schemeClr val="dk1"/>
                </a:solidFill>
                <a:latin typeface="Century Gothic"/>
                <a:ea typeface="Century Gothic"/>
                <a:cs typeface="Century Gothic"/>
                <a:sym typeface="Century Gothic"/>
              </a:rPr>
            </a:br>
            <a:br>
              <a:rPr b="0" i="0" lang="en-US" sz="2520" u="none" cap="none" strike="noStrike">
                <a:solidFill>
                  <a:schemeClr val="dk1"/>
                </a:solidFill>
                <a:latin typeface="Century Gothic"/>
                <a:ea typeface="Century Gothic"/>
                <a:cs typeface="Century Gothic"/>
                <a:sym typeface="Century Gothic"/>
              </a:rPr>
            </a:br>
          </a:p>
        </p:txBody>
      </p:sp>
      <p:sp>
        <p:nvSpPr>
          <p:cNvPr id="174" name="Shape 174"/>
          <p:cNvSpPr txBox="1"/>
          <p:nvPr>
            <p:ph idx="1" type="body"/>
          </p:nvPr>
        </p:nvSpPr>
        <p:spPr>
          <a:xfrm>
            <a:off x="684212" y="533400"/>
            <a:ext cx="7136951" cy="914399"/>
          </a:xfrm>
          <a:prstGeom prst="rect">
            <a:avLst/>
          </a:prstGeom>
          <a:noFill/>
          <a:ln>
            <a:noFill/>
          </a:ln>
        </p:spPr>
        <p:txBody>
          <a:bodyPr anchorCtr="0" anchor="b" bIns="60925" lIns="121875" rIns="121875" tIns="60925">
            <a:noAutofit/>
          </a:bodyPr>
          <a:lstStyle/>
          <a:p>
            <a:pPr indent="0" lvl="0" marL="0" marR="0" rtl="0" algn="l">
              <a:lnSpc>
                <a:spcPct val="95000"/>
              </a:lnSpc>
              <a:spcBef>
                <a:spcPts val="0"/>
              </a:spcBef>
              <a:buClr>
                <a:schemeClr val="dk1"/>
              </a:buClr>
              <a:buSzPct val="25000"/>
              <a:buFont typeface="Arial"/>
              <a:buNone/>
            </a:pPr>
            <a:r>
              <a:rPr b="1" i="0" lang="en-US" sz="4000" u="none" cap="none" strike="noStrike">
                <a:solidFill>
                  <a:schemeClr val="dk1"/>
                </a:solidFill>
                <a:latin typeface="Century Gothic"/>
                <a:ea typeface="Century Gothic"/>
                <a:cs typeface="Century Gothic"/>
                <a:sym typeface="Century Gothic"/>
              </a:rPr>
              <a:t>Dual Language Programs:</a:t>
            </a: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Shape 91"/>
          <p:cNvSpPr txBox="1"/>
          <p:nvPr>
            <p:ph type="title"/>
          </p:nvPr>
        </p:nvSpPr>
        <p:spPr>
          <a:xfrm>
            <a:off x="1117308" y="76200"/>
            <a:ext cx="10157353" cy="1397000"/>
          </a:xfrm>
          <a:prstGeom prst="rect">
            <a:avLst/>
          </a:prstGeom>
          <a:noFill/>
          <a:ln>
            <a:noFill/>
          </a:ln>
        </p:spPr>
        <p:txBody>
          <a:bodyPr anchorCtr="0" anchor="b" bIns="60925" lIns="121875" rIns="121875" tIns="60925">
            <a:noAutofit/>
          </a:bodyPr>
          <a:lstStyle/>
          <a:p>
            <a:pPr indent="0" lvl="0" marL="0" marR="0" rtl="0" algn="l">
              <a:lnSpc>
                <a:spcPct val="85000"/>
              </a:lnSpc>
              <a:spcBef>
                <a:spcPts val="0"/>
              </a:spcBef>
              <a:buClr>
                <a:schemeClr val="dk1"/>
              </a:buClr>
              <a:buSzPct val="25000"/>
              <a:buFont typeface="Century Gothic"/>
              <a:buNone/>
            </a:pPr>
            <a:r>
              <a:rPr b="1" i="0" lang="en-US" sz="4400" u="none" cap="none" strike="noStrike">
                <a:solidFill>
                  <a:schemeClr val="dk1"/>
                </a:solidFill>
                <a:latin typeface="Century Gothic"/>
                <a:ea typeface="Century Gothic"/>
                <a:cs typeface="Century Gothic"/>
                <a:sym typeface="Century Gothic"/>
              </a:rPr>
              <a:t>Dual Language:  </a:t>
            </a:r>
          </a:p>
        </p:txBody>
      </p:sp>
      <p:sp>
        <p:nvSpPr>
          <p:cNvPr id="92" name="Shape 92"/>
          <p:cNvSpPr txBox="1"/>
          <p:nvPr>
            <p:ph idx="1" type="body"/>
          </p:nvPr>
        </p:nvSpPr>
        <p:spPr>
          <a:xfrm>
            <a:off x="1117308" y="1701800"/>
            <a:ext cx="10157353" cy="4470399"/>
          </a:xfrm>
          <a:prstGeom prst="rect">
            <a:avLst/>
          </a:prstGeom>
          <a:noFill/>
          <a:ln>
            <a:noFill/>
          </a:ln>
        </p:spPr>
        <p:txBody>
          <a:bodyPr anchorCtr="0" anchor="t" bIns="60925" lIns="121875" rIns="121875" tIns="60925">
            <a:noAutofit/>
          </a:bodyPr>
          <a:lstStyle/>
          <a:p>
            <a:pPr indent="-304747" lvl="0" marL="304747" marR="0" rtl="0" algn="l">
              <a:lnSpc>
                <a:spcPct val="95000"/>
              </a:lnSpc>
              <a:spcBef>
                <a:spcPts val="0"/>
              </a:spcBef>
              <a:buClr>
                <a:schemeClr val="dk1"/>
              </a:buClr>
              <a:buSzPct val="100000"/>
              <a:buFont typeface="Arial"/>
              <a:buChar char="•"/>
            </a:pPr>
            <a:r>
              <a:rPr b="1" i="0" lang="en-US" sz="3600" u="none" cap="none" strike="noStrike">
                <a:solidFill>
                  <a:schemeClr val="dk1"/>
                </a:solidFill>
                <a:latin typeface="Century Gothic"/>
                <a:ea typeface="Century Gothic"/>
                <a:cs typeface="Century Gothic"/>
                <a:sym typeface="Century Gothic"/>
              </a:rPr>
              <a:t>Dual language refers to an instructional program that provides literacy and content instruction to </a:t>
            </a:r>
            <a:r>
              <a:rPr b="1" lang="en-US" sz="3600" cap="none" strike="noStrike">
                <a:solidFill>
                  <a:schemeClr val="dk1"/>
                </a:solidFill>
                <a:latin typeface="Century Gothic"/>
                <a:ea typeface="Century Gothic"/>
                <a:cs typeface="Century Gothic"/>
                <a:sym typeface="Century Gothic"/>
              </a:rPr>
              <a:t>all</a:t>
            </a:r>
            <a:r>
              <a:rPr b="1" i="0" lang="en-US" sz="3600" u="none" cap="none" strike="noStrike">
                <a:solidFill>
                  <a:schemeClr val="dk1"/>
                </a:solidFill>
                <a:latin typeface="Century Gothic"/>
                <a:ea typeface="Century Gothic"/>
                <a:cs typeface="Century Gothic"/>
                <a:sym typeface="Century Gothic"/>
              </a:rPr>
              <a:t> students through two languages and that promotes bilingualism and biliteracy, grade-level academic achievement, and multicultural competence for </a:t>
            </a:r>
            <a:r>
              <a:rPr b="1" lang="en-US" sz="3600" cap="none" strike="noStrike">
                <a:solidFill>
                  <a:schemeClr val="dk1"/>
                </a:solidFill>
                <a:latin typeface="Century Gothic"/>
                <a:ea typeface="Century Gothic"/>
                <a:cs typeface="Century Gothic"/>
                <a:sym typeface="Century Gothic"/>
              </a:rPr>
              <a:t>all</a:t>
            </a:r>
            <a:r>
              <a:rPr b="1" i="0" lang="en-US" sz="3600" u="none" cap="none" strike="noStrike">
                <a:solidFill>
                  <a:schemeClr val="dk1"/>
                </a:solidFill>
                <a:latin typeface="Century Gothic"/>
                <a:ea typeface="Century Gothic"/>
                <a:cs typeface="Century Gothic"/>
                <a:sym typeface="Century Gothic"/>
              </a:rPr>
              <a:t> students. </a:t>
            </a: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nvSpPr>
        <p:spPr>
          <a:xfrm>
            <a:off x="1979611" y="609600"/>
            <a:ext cx="7391200" cy="707886"/>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i="0" lang="en-US" sz="4000" u="none" cap="none" strike="noStrike">
                <a:solidFill>
                  <a:schemeClr val="dk1"/>
                </a:solidFill>
                <a:latin typeface="Century Gothic"/>
                <a:ea typeface="Century Gothic"/>
                <a:cs typeface="Century Gothic"/>
                <a:sym typeface="Century Gothic"/>
              </a:rPr>
              <a:t>Two-Way Bilingual Classroom</a:t>
            </a:r>
          </a:p>
        </p:txBody>
      </p:sp>
      <p:sp>
        <p:nvSpPr>
          <p:cNvPr id="98" name="Shape 98"/>
          <p:cNvSpPr/>
          <p:nvPr/>
        </p:nvSpPr>
        <p:spPr>
          <a:xfrm>
            <a:off x="7068675" y="3429000"/>
            <a:ext cx="2819400" cy="1371599"/>
          </a:xfrm>
          <a:prstGeom prst="roundRect">
            <a:avLst>
              <a:gd fmla="val 16667" name="adj"/>
            </a:avLst>
          </a:prstGeom>
          <a:gradFill>
            <a:gsLst>
              <a:gs pos="0">
                <a:srgbClr val="9DA2B9"/>
              </a:gs>
              <a:gs pos="50000">
                <a:srgbClr val="C4C5D2"/>
              </a:gs>
              <a:gs pos="100000">
                <a:srgbClr val="E1E3E9"/>
              </a:gs>
            </a:gsLst>
            <a:lin ang="2700000" scaled="0"/>
          </a:gradFill>
          <a:ln cap="flat" cmpd="sng" w="12700">
            <a:solidFill>
              <a:srgbClr val="2F3856"/>
            </a:solidFill>
            <a:prstDash val="solid"/>
            <a:miter lim="800000"/>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i="0" sz="2400" u="none" cap="none" strike="noStrike">
              <a:solidFill>
                <a:schemeClr val="lt1"/>
              </a:solidFill>
              <a:latin typeface="Century Gothic"/>
              <a:ea typeface="Century Gothic"/>
              <a:cs typeface="Century Gothic"/>
              <a:sym typeface="Century Gothic"/>
            </a:endParaRPr>
          </a:p>
          <a:p>
            <a:pPr indent="0" lvl="0" marL="0" marR="0" rtl="0" algn="ctr">
              <a:spcBef>
                <a:spcPts val="0"/>
              </a:spcBef>
              <a:buSzPct val="25000"/>
              <a:buNone/>
            </a:pPr>
            <a:r>
              <a:rPr b="1" i="0" lang="en-US" sz="2400" u="none" cap="none" strike="noStrike">
                <a:solidFill>
                  <a:srgbClr val="002060"/>
                </a:solidFill>
                <a:latin typeface="Century Gothic"/>
                <a:ea typeface="Century Gothic"/>
                <a:cs typeface="Century Gothic"/>
                <a:sym typeface="Century Gothic"/>
              </a:rPr>
              <a:t>50%</a:t>
            </a:r>
          </a:p>
          <a:p>
            <a:pPr indent="0" lvl="0" marL="0" marR="0" rtl="0" algn="ctr">
              <a:spcBef>
                <a:spcPts val="0"/>
              </a:spcBef>
              <a:buSzPct val="25000"/>
              <a:buNone/>
            </a:pPr>
            <a:r>
              <a:rPr b="1" i="0" lang="en-US" sz="2400" u="none" cap="none" strike="noStrike">
                <a:solidFill>
                  <a:srgbClr val="002060"/>
                </a:solidFill>
                <a:latin typeface="Century Gothic"/>
                <a:ea typeface="Century Gothic"/>
                <a:cs typeface="Century Gothic"/>
                <a:sym typeface="Century Gothic"/>
              </a:rPr>
              <a:t>CLASSROOM</a:t>
            </a:r>
          </a:p>
          <a:p>
            <a:pPr indent="0" lvl="0" marL="0" marR="0" rtl="0" algn="ctr">
              <a:spcBef>
                <a:spcPts val="0"/>
              </a:spcBef>
              <a:buNone/>
            </a:pPr>
            <a:r>
              <a:t/>
            </a:r>
            <a:endParaRPr b="0" i="0" sz="2400" u="none" cap="none" strike="noStrike">
              <a:solidFill>
                <a:schemeClr val="lt1"/>
              </a:solidFill>
              <a:latin typeface="Century Gothic"/>
              <a:ea typeface="Century Gothic"/>
              <a:cs typeface="Century Gothic"/>
              <a:sym typeface="Century Gothic"/>
            </a:endParaRPr>
          </a:p>
        </p:txBody>
      </p:sp>
      <p:sp>
        <p:nvSpPr>
          <p:cNvPr id="99" name="Shape 99"/>
          <p:cNvSpPr/>
          <p:nvPr/>
        </p:nvSpPr>
        <p:spPr>
          <a:xfrm>
            <a:off x="1185434" y="3394587"/>
            <a:ext cx="2780940" cy="1371599"/>
          </a:xfrm>
          <a:prstGeom prst="roundRect">
            <a:avLst>
              <a:gd fmla="val 16667" name="adj"/>
            </a:avLst>
          </a:prstGeom>
          <a:gradFill>
            <a:gsLst>
              <a:gs pos="0">
                <a:srgbClr val="9DA2B9"/>
              </a:gs>
              <a:gs pos="50000">
                <a:srgbClr val="C4C5D2"/>
              </a:gs>
              <a:gs pos="100000">
                <a:srgbClr val="E1E3E9"/>
              </a:gs>
            </a:gsLst>
            <a:lin ang="2700000" scaled="0"/>
          </a:gradFill>
          <a:ln cap="flat" cmpd="sng" w="12700">
            <a:solidFill>
              <a:srgbClr val="2F3856"/>
            </a:solidFill>
            <a:prstDash val="solid"/>
            <a:miter lim="800000"/>
            <a:headEnd len="med" w="med" type="none"/>
            <a:tailEnd len="med" w="med" type="none"/>
          </a:ln>
        </p:spPr>
        <p:txBody>
          <a:bodyPr anchorCtr="0" anchor="ctr" bIns="45700" lIns="91425" rIns="91425" tIns="45700">
            <a:noAutofit/>
          </a:bodyPr>
          <a:lstStyle/>
          <a:p>
            <a:pPr indent="0" lvl="0" marL="0" marR="0" rtl="0" algn="ctr">
              <a:spcBef>
                <a:spcPts val="0"/>
              </a:spcBef>
              <a:buSzPct val="25000"/>
              <a:buNone/>
            </a:pPr>
            <a:r>
              <a:rPr b="1" i="0" lang="en-US" sz="2400" u="none" cap="none" strike="noStrike">
                <a:solidFill>
                  <a:srgbClr val="002060"/>
                </a:solidFill>
                <a:latin typeface="Century Gothic"/>
                <a:ea typeface="Century Gothic"/>
                <a:cs typeface="Century Gothic"/>
                <a:sym typeface="Century Gothic"/>
              </a:rPr>
              <a:t>50%</a:t>
            </a:r>
          </a:p>
          <a:p>
            <a:pPr indent="0" lvl="0" marL="0" marR="0" rtl="0" algn="ctr">
              <a:spcBef>
                <a:spcPts val="0"/>
              </a:spcBef>
              <a:buSzPct val="25000"/>
              <a:buNone/>
            </a:pPr>
            <a:r>
              <a:rPr b="1" i="0" lang="en-US" sz="2400" u="none" cap="none" strike="noStrike">
                <a:solidFill>
                  <a:srgbClr val="002060"/>
                </a:solidFill>
                <a:latin typeface="Century Gothic"/>
                <a:ea typeface="Century Gothic"/>
                <a:cs typeface="Century Gothic"/>
                <a:sym typeface="Century Gothic"/>
              </a:rPr>
              <a:t>CLASSROOM</a:t>
            </a:r>
          </a:p>
        </p:txBody>
      </p:sp>
      <p:sp>
        <p:nvSpPr>
          <p:cNvPr id="100" name="Shape 100"/>
          <p:cNvSpPr/>
          <p:nvPr/>
        </p:nvSpPr>
        <p:spPr>
          <a:xfrm>
            <a:off x="4526926" y="3657600"/>
            <a:ext cx="1981199" cy="914400"/>
          </a:xfrm>
          <a:prstGeom prst="leftRightArrow">
            <a:avLst>
              <a:gd fmla="val 50000" name="adj1"/>
              <a:gd fmla="val 50000" name="adj2"/>
            </a:avLst>
          </a:prstGeom>
          <a:solidFill>
            <a:schemeClr val="accent1"/>
          </a:solidFill>
          <a:ln cap="flat" cmpd="sng" w="12700">
            <a:solidFill>
              <a:srgbClr val="2F3856"/>
            </a:solidFill>
            <a:prstDash val="solid"/>
            <a:miter lim="800000"/>
            <a:headEnd len="med" w="med" type="none"/>
            <a:tailEnd len="med" w="med" type="none"/>
          </a:ln>
        </p:spPr>
        <p:txBody>
          <a:bodyPr anchorCtr="0" anchor="ctr" bIns="45700" lIns="91425" rIns="91425" tIns="45700">
            <a:noAutofit/>
          </a:bodyPr>
          <a:lstStyle/>
          <a:p>
            <a:pPr indent="0" lvl="0" marL="0" marR="0" rtl="0" algn="ctr">
              <a:spcBef>
                <a:spcPts val="0"/>
              </a:spcBef>
              <a:buNone/>
            </a:pPr>
            <a:r>
              <a:t/>
            </a:r>
            <a:endParaRPr b="0" i="0" sz="2400" u="none" cap="none" strike="noStrike">
              <a:solidFill>
                <a:schemeClr val="lt1"/>
              </a:solidFill>
              <a:latin typeface="Century Gothic"/>
              <a:ea typeface="Century Gothic"/>
              <a:cs typeface="Century Gothic"/>
              <a:sym typeface="Century Gothic"/>
            </a:endParaRPr>
          </a:p>
        </p:txBody>
      </p:sp>
      <p:sp>
        <p:nvSpPr>
          <p:cNvPr id="101" name="Shape 101"/>
          <p:cNvSpPr txBox="1"/>
          <p:nvPr/>
        </p:nvSpPr>
        <p:spPr>
          <a:xfrm>
            <a:off x="7389811" y="1981200"/>
            <a:ext cx="2286000" cy="1569660"/>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i="0" lang="en-US" sz="2400" u="none" cap="none" strike="noStrike">
                <a:solidFill>
                  <a:schemeClr val="dk1"/>
                </a:solidFill>
                <a:latin typeface="Century Gothic"/>
                <a:ea typeface="Century Gothic"/>
                <a:cs typeface="Century Gothic"/>
                <a:sym typeface="Century Gothic"/>
              </a:rPr>
              <a:t>Primary Spanish</a:t>
            </a:r>
          </a:p>
          <a:p>
            <a:pPr indent="0" lvl="0" marL="0" marR="0" rtl="0" algn="ctr">
              <a:spcBef>
                <a:spcPts val="0"/>
              </a:spcBef>
              <a:buSzPct val="25000"/>
              <a:buNone/>
            </a:pPr>
            <a:r>
              <a:rPr b="1" i="0" lang="en-US" sz="2400" u="none" cap="none" strike="noStrike">
                <a:solidFill>
                  <a:schemeClr val="dk1"/>
                </a:solidFill>
                <a:latin typeface="Century Gothic"/>
                <a:ea typeface="Century Gothic"/>
                <a:cs typeface="Century Gothic"/>
                <a:sym typeface="Century Gothic"/>
              </a:rPr>
              <a:t>Speakers</a:t>
            </a:r>
          </a:p>
          <a:p>
            <a:pPr indent="0" lvl="0" marL="0" marR="0" rtl="0" algn="l">
              <a:spcBef>
                <a:spcPts val="0"/>
              </a:spcBef>
              <a:buNone/>
            </a:pPr>
            <a:r>
              <a:t/>
            </a:r>
            <a:endParaRPr sz="2400">
              <a:solidFill>
                <a:schemeClr val="dk1"/>
              </a:solidFill>
              <a:latin typeface="Century Gothic"/>
              <a:ea typeface="Century Gothic"/>
              <a:cs typeface="Century Gothic"/>
              <a:sym typeface="Century Gothic"/>
            </a:endParaRPr>
          </a:p>
        </p:txBody>
      </p:sp>
      <p:sp>
        <p:nvSpPr>
          <p:cNvPr id="102" name="Shape 102"/>
          <p:cNvSpPr txBox="1"/>
          <p:nvPr/>
        </p:nvSpPr>
        <p:spPr>
          <a:xfrm>
            <a:off x="1185434" y="1981200"/>
            <a:ext cx="2784269" cy="1200329"/>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lang="en-US" sz="2400">
                <a:solidFill>
                  <a:schemeClr val="dk1"/>
                </a:solidFill>
                <a:latin typeface="Century Gothic"/>
                <a:ea typeface="Century Gothic"/>
                <a:cs typeface="Century Gothic"/>
                <a:sym typeface="Century Gothic"/>
              </a:rPr>
              <a:t>Primary</a:t>
            </a:r>
          </a:p>
          <a:p>
            <a:pPr indent="0" lvl="0" marL="0" marR="0" rtl="0" algn="ctr">
              <a:spcBef>
                <a:spcPts val="0"/>
              </a:spcBef>
              <a:buSzPct val="25000"/>
              <a:buNone/>
            </a:pPr>
            <a:r>
              <a:rPr b="1" lang="en-US" sz="2400">
                <a:solidFill>
                  <a:schemeClr val="dk1"/>
                </a:solidFill>
                <a:latin typeface="Century Gothic"/>
                <a:ea typeface="Century Gothic"/>
                <a:cs typeface="Century Gothic"/>
                <a:sym typeface="Century Gothic"/>
              </a:rPr>
              <a:t>English</a:t>
            </a:r>
          </a:p>
          <a:p>
            <a:pPr indent="0" lvl="0" marL="0" marR="0" rtl="0" algn="ctr">
              <a:spcBef>
                <a:spcPts val="0"/>
              </a:spcBef>
              <a:buSzPct val="25000"/>
              <a:buNone/>
            </a:pPr>
            <a:r>
              <a:rPr b="1" lang="en-US" sz="2400">
                <a:solidFill>
                  <a:schemeClr val="dk1"/>
                </a:solidFill>
                <a:latin typeface="Century Gothic"/>
                <a:ea typeface="Century Gothic"/>
                <a:cs typeface="Century Gothic"/>
                <a:sym typeface="Century Gothic"/>
              </a:rPr>
              <a:t>Speakers</a:t>
            </a:r>
          </a:p>
        </p:txBody>
      </p:sp>
      <p:sp>
        <p:nvSpPr>
          <p:cNvPr id="103" name="Shape 103"/>
          <p:cNvSpPr txBox="1"/>
          <p:nvPr/>
        </p:nvSpPr>
        <p:spPr>
          <a:xfrm>
            <a:off x="4526926" y="2581364"/>
            <a:ext cx="1981199" cy="1015662"/>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lang="en-US" sz="2000">
                <a:solidFill>
                  <a:schemeClr val="dk1"/>
                </a:solidFill>
                <a:latin typeface="Century Gothic"/>
                <a:ea typeface="Century Gothic"/>
                <a:cs typeface="Century Gothic"/>
                <a:sym typeface="Century Gothic"/>
              </a:rPr>
              <a:t>Students Learn From Each Other</a:t>
            </a:r>
          </a:p>
        </p:txBody>
      </p:sp>
      <p:sp>
        <p:nvSpPr>
          <p:cNvPr id="104" name="Shape 104"/>
          <p:cNvSpPr txBox="1"/>
          <p:nvPr/>
        </p:nvSpPr>
        <p:spPr>
          <a:xfrm>
            <a:off x="4341812" y="4984016"/>
            <a:ext cx="2166314" cy="1015662"/>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lang="en-US" sz="2000">
                <a:solidFill>
                  <a:schemeClr val="dk1"/>
                </a:solidFill>
                <a:latin typeface="Century Gothic"/>
                <a:ea typeface="Century Gothic"/>
                <a:cs typeface="Century Gothic"/>
                <a:sym typeface="Century Gothic"/>
              </a:rPr>
              <a:t>Bilingual &amp; Biliterate Teachers</a:t>
            </a: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pic>
        <p:nvPicPr>
          <p:cNvPr id="109" name="Shape 109"/>
          <p:cNvPicPr preferRelativeResize="0"/>
          <p:nvPr/>
        </p:nvPicPr>
        <p:blipFill rotWithShape="1">
          <a:blip r:embed="rId3">
            <a:alphaModFix/>
          </a:blip>
          <a:srcRect b="0" l="1594" r="0" t="32800"/>
          <a:stretch/>
        </p:blipFill>
        <p:spPr>
          <a:xfrm>
            <a:off x="969975" y="1828800"/>
            <a:ext cx="9856800" cy="5029200"/>
          </a:xfrm>
          <a:prstGeom prst="rect">
            <a:avLst/>
          </a:prstGeom>
          <a:noFill/>
          <a:ln>
            <a:noFill/>
          </a:ln>
        </p:spPr>
      </p:pic>
      <p:sp>
        <p:nvSpPr>
          <p:cNvPr id="110" name="Shape 110"/>
          <p:cNvSpPr txBox="1"/>
          <p:nvPr/>
        </p:nvSpPr>
        <p:spPr>
          <a:xfrm>
            <a:off x="1517900" y="1133850"/>
            <a:ext cx="9148500" cy="1140300"/>
          </a:xfrm>
          <a:prstGeom prst="rect">
            <a:avLst/>
          </a:prstGeom>
          <a:noFill/>
          <a:ln>
            <a:noFill/>
          </a:ln>
        </p:spPr>
        <p:txBody>
          <a:bodyPr anchorCtr="0" anchor="t" bIns="91425" lIns="91425" rIns="91425" tIns="91425">
            <a:noAutofit/>
          </a:bodyPr>
          <a:lstStyle/>
          <a:p>
            <a:pPr lvl="0">
              <a:spcBef>
                <a:spcPts val="0"/>
              </a:spcBef>
              <a:buNone/>
            </a:pPr>
            <a:r>
              <a:t/>
            </a:r>
            <a:endParaRPr/>
          </a:p>
        </p:txBody>
      </p:sp>
      <p:sp>
        <p:nvSpPr>
          <p:cNvPr id="111" name="Shape 111"/>
          <p:cNvSpPr txBox="1"/>
          <p:nvPr/>
        </p:nvSpPr>
        <p:spPr>
          <a:xfrm>
            <a:off x="969975" y="932700"/>
            <a:ext cx="9856800" cy="1140300"/>
          </a:xfrm>
          <a:prstGeom prst="rect">
            <a:avLst/>
          </a:prstGeom>
          <a:noFill/>
          <a:ln>
            <a:noFill/>
          </a:ln>
        </p:spPr>
        <p:txBody>
          <a:bodyPr anchorCtr="0" anchor="t" bIns="91425" lIns="91425" rIns="91425" tIns="91425">
            <a:noAutofit/>
          </a:bodyPr>
          <a:lstStyle/>
          <a:p>
            <a:pPr lvl="0" algn="ctr">
              <a:spcBef>
                <a:spcPts val="0"/>
              </a:spcBef>
              <a:buNone/>
            </a:pPr>
            <a:r>
              <a:rPr b="1" lang="en-US" sz="4800">
                <a:solidFill>
                  <a:srgbClr val="C00000"/>
                </a:solidFill>
              </a:rPr>
              <a:t>BENEFITS OF BILINGUALISM</a:t>
            </a: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pic>
        <p:nvPicPr>
          <p:cNvPr id="116" name="Shape 116"/>
          <p:cNvPicPr preferRelativeResize="0"/>
          <p:nvPr/>
        </p:nvPicPr>
        <p:blipFill rotWithShape="1">
          <a:blip r:embed="rId3">
            <a:alphaModFix/>
          </a:blip>
          <a:srcRect b="0" l="0" r="0" t="0"/>
          <a:stretch/>
        </p:blipFill>
        <p:spPr>
          <a:xfrm>
            <a:off x="4494212" y="2133600"/>
            <a:ext cx="7010400" cy="4638360"/>
          </a:xfrm>
          <a:prstGeom prst="rect">
            <a:avLst/>
          </a:prstGeom>
          <a:noFill/>
          <a:ln>
            <a:noFill/>
          </a:ln>
        </p:spPr>
      </p:pic>
      <p:sp>
        <p:nvSpPr>
          <p:cNvPr id="117" name="Shape 117"/>
          <p:cNvSpPr txBox="1"/>
          <p:nvPr/>
        </p:nvSpPr>
        <p:spPr>
          <a:xfrm>
            <a:off x="608012" y="685800"/>
            <a:ext cx="6476999" cy="1200329"/>
          </a:xfrm>
          <a:prstGeom prst="rect">
            <a:avLst/>
          </a:prstGeom>
          <a:noFill/>
          <a:ln>
            <a:noFill/>
          </a:ln>
        </p:spPr>
        <p:txBody>
          <a:bodyPr anchorCtr="0" anchor="t" bIns="45700" lIns="91425" rIns="91425" tIns="45700">
            <a:noAutofit/>
          </a:bodyPr>
          <a:lstStyle/>
          <a:p>
            <a:pPr indent="0" lvl="0" marL="0" marR="0" rtl="0" algn="l">
              <a:spcBef>
                <a:spcPts val="0"/>
              </a:spcBef>
              <a:buSzPct val="25000"/>
              <a:buNone/>
            </a:pPr>
            <a:r>
              <a:rPr b="1" lang="en-US" sz="3600">
                <a:solidFill>
                  <a:srgbClr val="C00000"/>
                </a:solidFill>
                <a:latin typeface="Century Gothic"/>
                <a:ea typeface="Century Gothic"/>
                <a:cs typeface="Century Gothic"/>
                <a:sym typeface="Century Gothic"/>
              </a:rPr>
              <a:t>High Achievement Through </a:t>
            </a:r>
          </a:p>
          <a:p>
            <a:pPr indent="0" lvl="0" marL="0" marR="0" rtl="0" algn="l">
              <a:spcBef>
                <a:spcPts val="0"/>
              </a:spcBef>
              <a:buSzPct val="25000"/>
              <a:buNone/>
            </a:pPr>
            <a:r>
              <a:rPr b="1" lang="en-US" sz="3600">
                <a:solidFill>
                  <a:srgbClr val="C00000"/>
                </a:solidFill>
                <a:latin typeface="Century Gothic"/>
                <a:ea typeface="Century Gothic"/>
                <a:cs typeface="Century Gothic"/>
                <a:sym typeface="Century Gothic"/>
              </a:rPr>
              <a:t>Bilingual Education</a:t>
            </a: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pic>
        <p:nvPicPr>
          <p:cNvPr id="122" name="Shape 122"/>
          <p:cNvPicPr preferRelativeResize="0"/>
          <p:nvPr/>
        </p:nvPicPr>
        <p:blipFill rotWithShape="1">
          <a:blip r:embed="rId3">
            <a:alphaModFix/>
          </a:blip>
          <a:srcRect b="0" l="0" r="0" t="0"/>
          <a:stretch/>
        </p:blipFill>
        <p:spPr>
          <a:xfrm>
            <a:off x="1141412" y="228600"/>
            <a:ext cx="9220199" cy="6403515"/>
          </a:xfrm>
          <a:prstGeom prst="rect">
            <a:avLst/>
          </a:prstGeom>
          <a:noFill/>
          <a:ln>
            <a:noFill/>
          </a:ln>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Shape 127"/>
          <p:cNvSpPr txBox="1"/>
          <p:nvPr>
            <p:ph type="ctrTitle"/>
          </p:nvPr>
        </p:nvSpPr>
        <p:spPr>
          <a:xfrm>
            <a:off x="4672374" y="1066799"/>
            <a:ext cx="6830700" cy="4730400"/>
          </a:xfrm>
          <a:prstGeom prst="rect">
            <a:avLst/>
          </a:prstGeom>
          <a:noFill/>
          <a:ln>
            <a:noFill/>
          </a:ln>
        </p:spPr>
        <p:txBody>
          <a:bodyPr anchorCtr="0" anchor="b" bIns="60925" lIns="121875" rIns="121875" tIns="60925">
            <a:noAutofit/>
          </a:bodyPr>
          <a:lstStyle/>
          <a:p>
            <a:pPr indent="0" lvl="0" marL="0" marR="0" rtl="0" algn="l">
              <a:lnSpc>
                <a:spcPct val="150000"/>
              </a:lnSpc>
              <a:spcBef>
                <a:spcPts val="0"/>
              </a:spcBef>
              <a:buClr>
                <a:schemeClr val="dk1"/>
              </a:buClr>
              <a:buSzPct val="25000"/>
              <a:buFont typeface="Century Gothic"/>
              <a:buNone/>
            </a:pPr>
            <a:r>
              <a:rPr b="1" i="1" lang="en-US" sz="2000" u="none" cap="none" strike="noStrike">
                <a:solidFill>
                  <a:schemeClr val="dk1"/>
                </a:solidFill>
                <a:latin typeface="Century Gothic"/>
                <a:ea typeface="Century Gothic"/>
                <a:cs typeface="Century Gothic"/>
                <a:sym typeface="Century Gothic"/>
              </a:rPr>
              <a:t>Since students in dual language programs are learning in two languages, their literacy trajectory at 3rd grade is slightly slower in developing than peers in English-only instruction. However, in 5th grade and beyond, </a:t>
            </a:r>
            <a:r>
              <a:rPr b="1" i="1" lang="en-US" sz="2000"/>
              <a:t>learners</a:t>
            </a:r>
            <a:r>
              <a:rPr b="1" i="1" lang="en-US" sz="2000" u="none" cap="none" strike="noStrike">
                <a:solidFill>
                  <a:schemeClr val="dk1"/>
                </a:solidFill>
                <a:latin typeface="Century Gothic"/>
                <a:ea typeface="Century Gothic"/>
                <a:cs typeface="Century Gothic"/>
                <a:sym typeface="Century Gothic"/>
              </a:rPr>
              <a:t> </a:t>
            </a:r>
            <a:r>
              <a:rPr b="1" i="1" lang="en-US" sz="2000" u="none" cap="none" strike="noStrike">
                <a:solidFill>
                  <a:schemeClr val="dk1"/>
                </a:solidFill>
                <a:latin typeface="Century Gothic"/>
                <a:ea typeface="Century Gothic"/>
                <a:cs typeface="Century Gothic"/>
                <a:sym typeface="Century Gothic"/>
              </a:rPr>
              <a:t>in </a:t>
            </a:r>
            <a:r>
              <a:rPr b="1" i="1" lang="en-US" sz="2000" u="none" cap="none" strike="noStrike">
                <a:solidFill>
                  <a:schemeClr val="dk1"/>
                </a:solidFill>
                <a:latin typeface="Century Gothic"/>
                <a:ea typeface="Century Gothic"/>
                <a:cs typeface="Century Gothic"/>
                <a:sym typeface="Century Gothic"/>
              </a:rPr>
              <a:t>dual language programs outperform their peers on academic assessments in English </a:t>
            </a:r>
            <a:r>
              <a:rPr b="1" i="0" lang="en-US" sz="2000" u="none" cap="none" strike="noStrike">
                <a:solidFill>
                  <a:schemeClr val="dk1"/>
                </a:solidFill>
                <a:latin typeface="Century Gothic"/>
                <a:ea typeface="Century Gothic"/>
                <a:cs typeface="Century Gothic"/>
                <a:sym typeface="Century Gothic"/>
              </a:rPr>
              <a:t>(Escamilla et al., 2013; Genesee, Lindholm-Leary, Saunders, &amp; Christian, 2006; Swenson &amp; WatzingerTharp, 2012; Thomas &amp; Collier, 2002). </a:t>
            </a:r>
          </a:p>
        </p:txBody>
      </p:sp>
      <p:sp>
        <p:nvSpPr>
          <p:cNvPr id="128" name="Shape 128"/>
          <p:cNvSpPr txBox="1"/>
          <p:nvPr>
            <p:ph idx="1" type="subTitle"/>
          </p:nvPr>
        </p:nvSpPr>
        <p:spPr>
          <a:xfrm>
            <a:off x="4672375" y="228599"/>
            <a:ext cx="7008600" cy="740700"/>
          </a:xfrm>
          <a:prstGeom prst="rect">
            <a:avLst/>
          </a:prstGeom>
          <a:noFill/>
          <a:ln>
            <a:noFill/>
          </a:ln>
        </p:spPr>
        <p:txBody>
          <a:bodyPr anchorCtr="0" anchor="t" bIns="60925" lIns="121875" rIns="121875" tIns="60925">
            <a:noAutofit/>
          </a:bodyPr>
          <a:lstStyle/>
          <a:p>
            <a:pPr indent="0" lvl="0" marL="0" marR="0" rtl="0" algn="l">
              <a:lnSpc>
                <a:spcPct val="95000"/>
              </a:lnSpc>
              <a:spcBef>
                <a:spcPts val="0"/>
              </a:spcBef>
              <a:buClr>
                <a:schemeClr val="dk1"/>
              </a:buClr>
              <a:buSzPct val="25000"/>
              <a:buFont typeface="Arial"/>
              <a:buNone/>
            </a:pPr>
            <a:r>
              <a:rPr b="1" i="0" lang="en-US" sz="4400" u="none" cap="none" strike="noStrike">
                <a:solidFill>
                  <a:schemeClr val="dk1"/>
                </a:solidFill>
                <a:latin typeface="Century Gothic"/>
                <a:ea typeface="Century Gothic"/>
                <a:cs typeface="Century Gothic"/>
                <a:sym typeface="Century Gothic"/>
              </a:rPr>
              <a:t>Key Point:</a:t>
            </a: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2" name="Shape 132"/>
        <p:cNvGrpSpPr/>
        <p:nvPr/>
      </p:nvGrpSpPr>
      <p:grpSpPr>
        <a:xfrm>
          <a:off x="0" y="0"/>
          <a:ext cx="0" cy="0"/>
          <a:chOff x="0" y="0"/>
          <a:chExt cx="0" cy="0"/>
        </a:xfrm>
      </p:grpSpPr>
      <p:sp>
        <p:nvSpPr>
          <p:cNvPr id="133" name="Shape 133"/>
          <p:cNvSpPr txBox="1"/>
          <p:nvPr>
            <p:ph type="title"/>
          </p:nvPr>
        </p:nvSpPr>
        <p:spPr>
          <a:xfrm>
            <a:off x="1117308" y="76200"/>
            <a:ext cx="10157353" cy="1397000"/>
          </a:xfrm>
          <a:prstGeom prst="rect">
            <a:avLst/>
          </a:prstGeom>
          <a:noFill/>
          <a:ln>
            <a:noFill/>
          </a:ln>
        </p:spPr>
        <p:txBody>
          <a:bodyPr anchorCtr="0" anchor="b" bIns="60925" lIns="121875" rIns="121875" tIns="60925">
            <a:noAutofit/>
          </a:bodyPr>
          <a:lstStyle/>
          <a:p>
            <a:pPr indent="0" lvl="0" marL="0" marR="0" rtl="0" algn="l">
              <a:lnSpc>
                <a:spcPct val="85000"/>
              </a:lnSpc>
              <a:spcBef>
                <a:spcPts val="0"/>
              </a:spcBef>
              <a:buClr>
                <a:schemeClr val="dk1"/>
              </a:buClr>
              <a:buSzPct val="25000"/>
              <a:buFont typeface="Century Gothic"/>
              <a:buNone/>
            </a:pPr>
            <a:br>
              <a:rPr b="0" i="0" lang="en-US" sz="3959" u="none" cap="none" strike="noStrike">
                <a:solidFill>
                  <a:schemeClr val="dk1"/>
                </a:solidFill>
                <a:latin typeface="Century Gothic"/>
                <a:ea typeface="Century Gothic"/>
                <a:cs typeface="Century Gothic"/>
                <a:sym typeface="Century Gothic"/>
              </a:rPr>
            </a:br>
            <a:r>
              <a:rPr b="1" i="0" lang="en-US" sz="3600" u="none" cap="none" strike="noStrike">
                <a:solidFill>
                  <a:schemeClr val="dk1"/>
                </a:solidFill>
                <a:latin typeface="Century Gothic"/>
                <a:ea typeface="Century Gothic"/>
                <a:cs typeface="Century Gothic"/>
                <a:sym typeface="Century Gothic"/>
              </a:rPr>
              <a:t>OSPI Menu of Best Practices Highlights: English/Language Arts</a:t>
            </a:r>
          </a:p>
        </p:txBody>
      </p:sp>
      <p:sp>
        <p:nvSpPr>
          <p:cNvPr id="134" name="Shape 134"/>
          <p:cNvSpPr txBox="1"/>
          <p:nvPr>
            <p:ph idx="1" type="body"/>
          </p:nvPr>
        </p:nvSpPr>
        <p:spPr>
          <a:xfrm>
            <a:off x="1117308" y="1701800"/>
            <a:ext cx="10157353" cy="4470399"/>
          </a:xfrm>
          <a:prstGeom prst="rect">
            <a:avLst/>
          </a:prstGeom>
          <a:noFill/>
          <a:ln>
            <a:noFill/>
          </a:ln>
        </p:spPr>
        <p:txBody>
          <a:bodyPr anchorCtr="0" anchor="t" bIns="60925" lIns="121875" rIns="121875" tIns="60925">
            <a:noAutofit/>
          </a:bodyPr>
          <a:lstStyle/>
          <a:p>
            <a:pPr indent="-304747" lvl="0" marL="304747" marR="0" rtl="0" algn="l">
              <a:lnSpc>
                <a:spcPct val="95000"/>
              </a:lnSpc>
              <a:spcBef>
                <a:spcPts val="0"/>
              </a:spcBef>
              <a:spcAft>
                <a:spcPts val="0"/>
              </a:spcAft>
              <a:buClr>
                <a:schemeClr val="dk1"/>
              </a:buClr>
              <a:buSzPct val="100000"/>
              <a:buFont typeface="Arial"/>
              <a:buChar char="•"/>
            </a:pPr>
            <a:r>
              <a:rPr b="0" i="0" lang="en-US" sz="2400" u="none" cap="none" strike="noStrike">
                <a:solidFill>
                  <a:schemeClr val="dk1"/>
                </a:solidFill>
                <a:latin typeface="Century Gothic"/>
                <a:ea typeface="Century Gothic"/>
                <a:cs typeface="Century Gothic"/>
                <a:sym typeface="Century Gothic"/>
              </a:rPr>
              <a:t>When English Learners become literate in both their native language and English, they outperform peers in English-only instruction on standardized tests in English. </a:t>
            </a:r>
          </a:p>
          <a:p>
            <a:pPr indent="-304747" lvl="0" marL="304747" marR="0" rtl="0" algn="l">
              <a:lnSpc>
                <a:spcPct val="95000"/>
              </a:lnSpc>
              <a:spcBef>
                <a:spcPts val="1866"/>
              </a:spcBef>
              <a:spcAft>
                <a:spcPts val="0"/>
              </a:spcAft>
              <a:buClr>
                <a:schemeClr val="dk1"/>
              </a:buClr>
              <a:buSzPct val="100000"/>
              <a:buFont typeface="Arial"/>
              <a:buChar char="•"/>
            </a:pPr>
            <a:r>
              <a:rPr b="0" i="0" lang="en-US" sz="2400" u="none" cap="none" strike="noStrike">
                <a:solidFill>
                  <a:schemeClr val="dk1"/>
                </a:solidFill>
                <a:latin typeface="Century Gothic"/>
                <a:ea typeface="Century Gothic"/>
                <a:cs typeface="Century Gothic"/>
                <a:sym typeface="Century Gothic"/>
              </a:rPr>
              <a:t>Implementing a two-way dual language core instruction program builds upon the bilingual assets of English Learners. </a:t>
            </a:r>
          </a:p>
          <a:p>
            <a:pPr indent="-304747" lvl="0" marL="304747" marR="0" rtl="0" algn="l">
              <a:lnSpc>
                <a:spcPct val="95000"/>
              </a:lnSpc>
              <a:spcBef>
                <a:spcPts val="1866"/>
              </a:spcBef>
              <a:buClr>
                <a:schemeClr val="dk1"/>
              </a:buClr>
              <a:buSzPct val="100000"/>
              <a:buFont typeface="Arial"/>
              <a:buChar char="•"/>
            </a:pPr>
            <a:r>
              <a:rPr b="0" i="0" lang="en-US" sz="2400" u="none" cap="none" strike="noStrike">
                <a:solidFill>
                  <a:schemeClr val="dk1"/>
                </a:solidFill>
                <a:latin typeface="Century Gothic"/>
                <a:ea typeface="Century Gothic"/>
                <a:cs typeface="Century Gothic"/>
                <a:sym typeface="Century Gothic"/>
              </a:rPr>
              <a:t>It is recommended to hire certificated staff with an EL or Bilingual Education endorsement to design and provide language instruction for English Learners. Whenever possible, hire biliterate teachers who are qualified to provide instruction in the student’s native language and English. </a:t>
            </a: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nvSpPr>
        <p:spPr>
          <a:xfrm>
            <a:off x="2589211" y="4114800"/>
            <a:ext cx="7134224" cy="3108542"/>
          </a:xfrm>
          <a:prstGeom prst="rect">
            <a:avLst/>
          </a:prstGeom>
          <a:noFill/>
          <a:ln>
            <a:noFill/>
          </a:ln>
        </p:spPr>
        <p:txBody>
          <a:bodyPr anchorCtr="0" anchor="t" bIns="45700" lIns="91425" rIns="91425" tIns="45700">
            <a:noAutofit/>
          </a:bodyPr>
          <a:lstStyle/>
          <a:p>
            <a:pPr indent="0" lvl="0" marL="0" marR="0" rtl="0" algn="ctr">
              <a:spcBef>
                <a:spcPts val="0"/>
              </a:spcBef>
              <a:buSzPct val="25000"/>
              <a:buNone/>
            </a:pPr>
            <a:r>
              <a:rPr b="1" lang="en-US" sz="2800">
                <a:solidFill>
                  <a:srgbClr val="FF0000"/>
                </a:solidFill>
                <a:latin typeface="Century Gothic"/>
                <a:ea typeface="Century Gothic"/>
                <a:cs typeface="Century Gothic"/>
                <a:sym typeface="Century Gothic"/>
              </a:rPr>
              <a:t>Bilingual Education Social/Emotional Benefits</a:t>
            </a:r>
          </a:p>
          <a:p>
            <a:pPr indent="0" lvl="0" marL="0" marR="0" rtl="0" algn="ctr">
              <a:spcBef>
                <a:spcPts val="0"/>
              </a:spcBef>
              <a:buNone/>
            </a:pPr>
            <a:r>
              <a:t/>
            </a:r>
            <a:endParaRPr b="1" sz="1600">
              <a:solidFill>
                <a:srgbClr val="FF0000"/>
              </a:solidFill>
              <a:latin typeface="Century Gothic"/>
              <a:ea typeface="Century Gothic"/>
              <a:cs typeface="Century Gothic"/>
              <a:sym typeface="Century Gothic"/>
            </a:endParaRPr>
          </a:p>
          <a:p>
            <a:pPr indent="0" lvl="0" marL="0" marR="0" rtl="0" algn="ctr">
              <a:spcBef>
                <a:spcPts val="0"/>
              </a:spcBef>
              <a:buSzPct val="25000"/>
              <a:buNone/>
            </a:pPr>
            <a:r>
              <a:rPr b="1" lang="en-US" sz="2000">
                <a:solidFill>
                  <a:srgbClr val="FF0000"/>
                </a:solidFill>
                <a:latin typeface="Century Gothic"/>
                <a:ea typeface="Century Gothic"/>
                <a:cs typeface="Century Gothic"/>
                <a:sym typeface="Century Gothic"/>
              </a:rPr>
              <a:t>School Culture of Respect and Acceptance</a:t>
            </a:r>
          </a:p>
          <a:p>
            <a:pPr indent="0" lvl="0" marL="0" marR="0" rtl="0" algn="ctr">
              <a:spcBef>
                <a:spcPts val="0"/>
              </a:spcBef>
              <a:buSzPct val="25000"/>
              <a:buNone/>
            </a:pPr>
            <a:r>
              <a:rPr b="1" lang="en-US" sz="2000">
                <a:solidFill>
                  <a:srgbClr val="FF0000"/>
                </a:solidFill>
                <a:latin typeface="Century Gothic"/>
                <a:ea typeface="Century Gothic"/>
                <a:cs typeface="Century Gothic"/>
                <a:sym typeface="Century Gothic"/>
              </a:rPr>
              <a:t>Pride in Native Culture and Language</a:t>
            </a:r>
          </a:p>
          <a:p>
            <a:pPr indent="0" lvl="0" marL="0" marR="0" rtl="0" algn="ctr">
              <a:spcBef>
                <a:spcPts val="0"/>
              </a:spcBef>
              <a:buSzPct val="25000"/>
              <a:buNone/>
            </a:pPr>
            <a:r>
              <a:rPr b="1" lang="en-US" sz="2000">
                <a:solidFill>
                  <a:srgbClr val="FF0000"/>
                </a:solidFill>
                <a:latin typeface="Century Gothic"/>
                <a:ea typeface="Century Gothic"/>
                <a:cs typeface="Century Gothic"/>
                <a:sym typeface="Century Gothic"/>
              </a:rPr>
              <a:t>Sense of Belonging for All Students</a:t>
            </a:r>
          </a:p>
          <a:p>
            <a:pPr indent="0" lvl="0" marL="0" marR="0" rtl="0" algn="ctr">
              <a:spcBef>
                <a:spcPts val="0"/>
              </a:spcBef>
              <a:buSzPct val="25000"/>
              <a:buNone/>
            </a:pPr>
            <a:r>
              <a:rPr b="1" lang="en-US" sz="2000">
                <a:solidFill>
                  <a:srgbClr val="FF0000"/>
                </a:solidFill>
                <a:latin typeface="Century Gothic"/>
                <a:ea typeface="Century Gothic"/>
                <a:cs typeface="Century Gothic"/>
                <a:sym typeface="Century Gothic"/>
              </a:rPr>
              <a:t>Multicultural/Global Perspective</a:t>
            </a:r>
          </a:p>
          <a:p>
            <a:pPr indent="0" lvl="0" marL="0" marR="0" rtl="0" algn="ctr">
              <a:spcBef>
                <a:spcPts val="0"/>
              </a:spcBef>
              <a:buSzPct val="25000"/>
              <a:buNone/>
            </a:pPr>
            <a:r>
              <a:rPr b="1" lang="en-US" sz="2000">
                <a:solidFill>
                  <a:srgbClr val="FF0000"/>
                </a:solidFill>
                <a:latin typeface="Century Gothic"/>
                <a:ea typeface="Century Gothic"/>
                <a:cs typeface="Century Gothic"/>
                <a:sym typeface="Century Gothic"/>
              </a:rPr>
              <a:t>Strengths-Based Approach to Learning</a:t>
            </a:r>
          </a:p>
          <a:p>
            <a:pPr indent="-342900" lvl="0" marL="342900" marR="0" rtl="0" algn="ctr">
              <a:spcBef>
                <a:spcPts val="0"/>
              </a:spcBef>
              <a:buClr>
                <a:schemeClr val="dk1"/>
              </a:buClr>
              <a:buFont typeface="Noto Sans Symbols"/>
              <a:buNone/>
            </a:pPr>
            <a:r>
              <a:t/>
            </a:r>
            <a:endParaRPr b="1" sz="2400">
              <a:solidFill>
                <a:srgbClr val="FF0000"/>
              </a:solidFill>
              <a:latin typeface="Century Gothic"/>
              <a:ea typeface="Century Gothic"/>
              <a:cs typeface="Century Gothic"/>
              <a:sym typeface="Century Gothic"/>
            </a:endParaRPr>
          </a:p>
        </p:txBody>
      </p:sp>
      <p:pic>
        <p:nvPicPr>
          <p:cNvPr id="140" name="Shape 140"/>
          <p:cNvPicPr preferRelativeResize="0"/>
          <p:nvPr/>
        </p:nvPicPr>
        <p:blipFill rotWithShape="1">
          <a:blip r:embed="rId3">
            <a:alphaModFix/>
          </a:blip>
          <a:srcRect b="0" l="0" r="0" t="0"/>
          <a:stretch/>
        </p:blipFill>
        <p:spPr>
          <a:xfrm>
            <a:off x="4037012" y="228600"/>
            <a:ext cx="3886200" cy="3886200"/>
          </a:xfrm>
          <a:prstGeom prst="rect">
            <a:avLst/>
          </a:prstGeom>
          <a:noFill/>
          <a:ln>
            <a:noFill/>
          </a:ln>
        </p:spPr>
      </p:pic>
    </p:spTree>
  </p:cSld>
  <p:clrMapOvr>
    <a:masterClrMapping/>
  </p:clrMapOvr>
  <p:transition spd="med">
    <p:fade/>
  </p:transition>
</p:sld>
</file>

<file path=ppt/theme/theme1.xml><?xml version="1.0" encoding="utf-8"?>
<a:theme xmlns:a="http://schemas.openxmlformats.org/drawingml/2006/main" xmlns:r="http://schemas.openxmlformats.org/officeDocument/2006/relationships" name="Books 16x9">
  <a:themeElements>
    <a:clrScheme name="Books_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Books16x9">
      <a:dk1>
        <a:srgbClr val="374C81"/>
      </a:dk1>
      <a:lt1>
        <a:srgbClr val="FFFFFF"/>
      </a:lt1>
      <a:dk2>
        <a:srgbClr val="000000"/>
      </a:dk2>
      <a:lt2>
        <a:srgbClr val="EDE5DF"/>
      </a:lt2>
      <a:accent1>
        <a:srgbClr val="414E77"/>
      </a:accent1>
      <a:accent2>
        <a:srgbClr val="70AAC4"/>
      </a:accent2>
      <a:accent3>
        <a:srgbClr val="8B6A94"/>
      </a:accent3>
      <a:accent4>
        <a:srgbClr val="61A796"/>
      </a:accent4>
      <a:accent5>
        <a:srgbClr val="4E5798"/>
      </a:accent5>
      <a:accent6>
        <a:srgbClr val="7E5C5C"/>
      </a:accent6>
      <a:hlink>
        <a:srgbClr val="0070C0"/>
      </a:hlink>
      <a:folHlink>
        <a:srgbClr val="7030A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